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287000" cy="10287000"/>
  <p:notesSz cx="6858000" cy="9144000"/>
  <p:embeddedFontLst>
    <p:embeddedFont>
      <p:font typeface="Anantason" panose="020B0604020202020204" charset="-34"/>
      <p:regular r:id="rId11"/>
    </p:embeddedFont>
    <p:embeddedFont>
      <p:font typeface="Georgia Pro Condensed" panose="020B0604020202020204" charset="0"/>
      <p:regular r:id="rId12"/>
    </p:embeddedFont>
    <p:embeddedFont>
      <p:font typeface="ITC Benguiat" panose="020B0604020202020204" charset="0"/>
      <p:regular r:id="rId13"/>
    </p:embeddedFont>
    <p:embeddedFont>
      <p:font typeface="Josefin Sans" pitchFamily="2" charset="0"/>
      <p:regular r:id="rId14"/>
    </p:embeddedFont>
    <p:embeddedFont>
      <p:font typeface="Karnchang" panose="020B0604020202020204" charset="-34"/>
      <p:regular r:id="rId15"/>
    </p:embeddedFont>
    <p:embeddedFont>
      <p:font typeface="Kudryashev Display Sans" panose="020B0604020202020204" charset="0"/>
      <p:regular r:id="rId16"/>
    </p:embeddedFont>
    <p:embeddedFont>
      <p:font typeface="Lazord Sans Serif" panose="020B0604020202020204" charset="-78"/>
      <p:regular r:id="rId17"/>
    </p:embeddedFont>
    <p:embeddedFont>
      <p:font typeface="Libre Baskerville Italics" panose="020B0604020202020204" charset="0"/>
      <p:regular r:id="rId18"/>
    </p:embeddedFont>
    <p:embeddedFont>
      <p:font typeface="Lucida Console" panose="020B0609040504020204" pitchFamily="49" charset="0"/>
      <p:regular r:id="rId19"/>
    </p:embeddedFont>
    <p:embeddedFont>
      <p:font typeface="Monterchi" panose="020B0604020202020204" charset="0"/>
      <p:regular r:id="rId20"/>
    </p:embeddedFont>
    <p:embeddedFont>
      <p:font typeface="Quattrocento Bold" panose="020B0604020202020204" charset="0"/>
      <p:regular r:id="rId21"/>
    </p:embeddedFont>
    <p:embeddedFont>
      <p:font typeface="TAN Pearl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458" autoAdjust="0"/>
  </p:normalViewPr>
  <p:slideViewPr>
    <p:cSldViewPr>
      <p:cViewPr varScale="1">
        <p:scale>
          <a:sx n="45" d="100"/>
          <a:sy n="45" d="100"/>
        </p:scale>
        <p:origin x="1944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27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4.jpeg"/><Relationship Id="rId2" Type="http://schemas.openxmlformats.org/officeDocument/2006/relationships/image" Target="../media/image27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3.jpeg"/><Relationship Id="rId10" Type="http://schemas.openxmlformats.org/officeDocument/2006/relationships/image" Target="../media/image45.jpeg"/><Relationship Id="rId4" Type="http://schemas.openxmlformats.org/officeDocument/2006/relationships/image" Target="../media/image48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2077" y="-2372077"/>
            <a:ext cx="15031153" cy="15031153"/>
          </a:xfrm>
          <a:custGeom>
            <a:avLst/>
            <a:gdLst/>
            <a:ahLst/>
            <a:cxnLst/>
            <a:rect l="l" t="t" r="r" b="b"/>
            <a:pathLst>
              <a:path w="15031153" h="15031153">
                <a:moveTo>
                  <a:pt x="0" y="0"/>
                </a:moveTo>
                <a:lnTo>
                  <a:pt x="15031154" y="0"/>
                </a:lnTo>
                <a:lnTo>
                  <a:pt x="15031154" y="15031154"/>
                </a:lnTo>
                <a:lnTo>
                  <a:pt x="0" y="15031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16968" y="-1817144"/>
            <a:ext cx="13367997" cy="13367997"/>
          </a:xfrm>
          <a:custGeom>
            <a:avLst/>
            <a:gdLst/>
            <a:ahLst/>
            <a:cxnLst/>
            <a:rect l="l" t="t" r="r" b="b"/>
            <a:pathLst>
              <a:path w="13367997" h="13367997">
                <a:moveTo>
                  <a:pt x="0" y="0"/>
                </a:moveTo>
                <a:lnTo>
                  <a:pt x="13367998" y="0"/>
                </a:lnTo>
                <a:lnTo>
                  <a:pt x="13367998" y="13367997"/>
                </a:lnTo>
                <a:lnTo>
                  <a:pt x="0" y="13367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73217" y="-279662"/>
            <a:ext cx="12433434" cy="12433434"/>
          </a:xfrm>
          <a:custGeom>
            <a:avLst/>
            <a:gdLst/>
            <a:ahLst/>
            <a:cxnLst/>
            <a:rect l="l" t="t" r="r" b="b"/>
            <a:pathLst>
              <a:path w="12433434" h="12433434">
                <a:moveTo>
                  <a:pt x="0" y="0"/>
                </a:moveTo>
                <a:lnTo>
                  <a:pt x="12433434" y="0"/>
                </a:lnTo>
                <a:lnTo>
                  <a:pt x="12433434" y="12433434"/>
                </a:lnTo>
                <a:lnTo>
                  <a:pt x="0" y="12433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10694406" cy="10287000"/>
          </a:xfrm>
          <a:custGeom>
            <a:avLst/>
            <a:gdLst/>
            <a:ahLst/>
            <a:cxnLst/>
            <a:rect l="l" t="t" r="r" b="b"/>
            <a:pathLst>
              <a:path w="10694406" h="10287000">
                <a:moveTo>
                  <a:pt x="0" y="0"/>
                </a:moveTo>
                <a:lnTo>
                  <a:pt x="10694406" y="0"/>
                </a:lnTo>
                <a:lnTo>
                  <a:pt x="106944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5400000">
            <a:off x="3840067" y="3792333"/>
            <a:ext cx="10553291" cy="2968625"/>
            <a:chOff x="0" y="0"/>
            <a:chExt cx="2709333" cy="6922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3" cy="692208"/>
            </a:xfrm>
            <a:custGeom>
              <a:avLst/>
              <a:gdLst/>
              <a:ahLst/>
              <a:cxnLst/>
              <a:rect l="l" t="t" r="r" b="b"/>
              <a:pathLst>
                <a:path w="2709333" h="692208">
                  <a:moveTo>
                    <a:pt x="2506133" y="0"/>
                  </a:moveTo>
                  <a:cubicBezTo>
                    <a:pt x="2618358" y="0"/>
                    <a:pt x="2709333" y="154956"/>
                    <a:pt x="2709333" y="346104"/>
                  </a:cubicBezTo>
                  <a:cubicBezTo>
                    <a:pt x="2709333" y="537252"/>
                    <a:pt x="2618358" y="692208"/>
                    <a:pt x="2506133" y="692208"/>
                  </a:cubicBezTo>
                  <a:lnTo>
                    <a:pt x="203200" y="692208"/>
                  </a:lnTo>
                  <a:cubicBezTo>
                    <a:pt x="90976" y="692208"/>
                    <a:pt x="0" y="537252"/>
                    <a:pt x="0" y="346104"/>
                  </a:cubicBezTo>
                  <a:cubicBezTo>
                    <a:pt x="0" y="15495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3" cy="730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71508" y="476651"/>
            <a:ext cx="2640931" cy="967420"/>
            <a:chOff x="0" y="0"/>
            <a:chExt cx="930054" cy="3406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0054" cy="340696"/>
            </a:xfrm>
            <a:custGeom>
              <a:avLst/>
              <a:gdLst/>
              <a:ahLst/>
              <a:cxnLst/>
              <a:rect l="l" t="t" r="r" b="b"/>
              <a:pathLst>
                <a:path w="930054" h="340696">
                  <a:moveTo>
                    <a:pt x="930054" y="0"/>
                  </a:moveTo>
                  <a:lnTo>
                    <a:pt x="0" y="0"/>
                  </a:lnTo>
                  <a:lnTo>
                    <a:pt x="101600" y="170348"/>
                  </a:lnTo>
                  <a:lnTo>
                    <a:pt x="0" y="340696"/>
                  </a:lnTo>
                  <a:lnTo>
                    <a:pt x="930054" y="340696"/>
                  </a:lnTo>
                  <a:lnTo>
                    <a:pt x="828454" y="170348"/>
                  </a:lnTo>
                  <a:lnTo>
                    <a:pt x="93005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88900" y="-66675"/>
              <a:ext cx="752254" cy="40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AN Pearl"/>
                </a:rPr>
                <a:t>VOLVER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33373" y="1611468"/>
            <a:ext cx="2628226" cy="1080192"/>
            <a:chOff x="0" y="0"/>
            <a:chExt cx="812800" cy="3340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34058"/>
            </a:xfrm>
            <a:custGeom>
              <a:avLst/>
              <a:gdLst/>
              <a:ahLst/>
              <a:cxnLst/>
              <a:rect l="l" t="t" r="r" b="b"/>
              <a:pathLst>
                <a:path w="812800" h="334058">
                  <a:moveTo>
                    <a:pt x="609600" y="0"/>
                  </a:moveTo>
                  <a:lnTo>
                    <a:pt x="203200" y="0"/>
                  </a:lnTo>
                  <a:lnTo>
                    <a:pt x="0" y="167029"/>
                  </a:lnTo>
                  <a:lnTo>
                    <a:pt x="203200" y="334058"/>
                  </a:lnTo>
                  <a:lnTo>
                    <a:pt x="609600" y="334058"/>
                  </a:lnTo>
                  <a:lnTo>
                    <a:pt x="812800" y="167029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52400" y="-66675"/>
              <a:ext cx="508000" cy="400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AN Pearl"/>
                </a:rPr>
                <a:t>MENU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17692010">
            <a:off x="-1676240" y="-422173"/>
            <a:ext cx="8229600" cy="7828407"/>
          </a:xfrm>
          <a:custGeom>
            <a:avLst/>
            <a:gdLst/>
            <a:ahLst/>
            <a:cxnLst/>
            <a:rect l="l" t="t" r="r" b="b"/>
            <a:pathLst>
              <a:path w="8229600" h="7828407">
                <a:moveTo>
                  <a:pt x="0" y="0"/>
                </a:moveTo>
                <a:lnTo>
                  <a:pt x="8229600" y="0"/>
                </a:lnTo>
                <a:lnTo>
                  <a:pt x="8229600" y="7828407"/>
                </a:lnTo>
                <a:lnTo>
                  <a:pt x="0" y="7828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20513" y="193408"/>
            <a:ext cx="4721028" cy="10359883"/>
            <a:chOff x="0" y="0"/>
            <a:chExt cx="468779" cy="10286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8779" cy="1028696"/>
            </a:xfrm>
            <a:custGeom>
              <a:avLst/>
              <a:gdLst/>
              <a:ahLst/>
              <a:cxnLst/>
              <a:rect l="l" t="t" r="r" b="b"/>
              <a:pathLst>
                <a:path w="468779" h="1028696">
                  <a:moveTo>
                    <a:pt x="156344" y="19070"/>
                  </a:moveTo>
                  <a:cubicBezTo>
                    <a:pt x="180300" y="7556"/>
                    <a:pt x="207700" y="0"/>
                    <a:pt x="234516" y="0"/>
                  </a:cubicBezTo>
                  <a:cubicBezTo>
                    <a:pt x="261333" y="0"/>
                    <a:pt x="287137" y="6476"/>
                    <a:pt x="310917" y="17990"/>
                  </a:cubicBezTo>
                  <a:cubicBezTo>
                    <a:pt x="311424" y="18350"/>
                    <a:pt x="311929" y="18350"/>
                    <a:pt x="312435" y="18710"/>
                  </a:cubicBezTo>
                  <a:cubicBezTo>
                    <a:pt x="401739" y="64765"/>
                    <a:pt x="467515" y="186379"/>
                    <a:pt x="468779" y="333298"/>
                  </a:cubicBezTo>
                  <a:lnTo>
                    <a:pt x="468779" y="1028696"/>
                  </a:lnTo>
                  <a:lnTo>
                    <a:pt x="0" y="1028696"/>
                  </a:lnTo>
                  <a:lnTo>
                    <a:pt x="0" y="333814"/>
                  </a:lnTo>
                  <a:cubicBezTo>
                    <a:pt x="1265" y="185660"/>
                    <a:pt x="66029" y="64045"/>
                    <a:pt x="156344" y="190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60325"/>
              <a:ext cx="468779" cy="96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2971701" y="1544696"/>
            <a:ext cx="3872956" cy="728347"/>
            <a:chOff x="0" y="0"/>
            <a:chExt cx="812800" cy="152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152855"/>
            </a:xfrm>
            <a:custGeom>
              <a:avLst/>
              <a:gdLst/>
              <a:ahLst/>
              <a:cxnLst/>
              <a:rect l="l" t="t" r="r" b="b"/>
              <a:pathLst>
                <a:path w="812800" h="152855">
                  <a:moveTo>
                    <a:pt x="609600" y="0"/>
                  </a:moveTo>
                  <a:lnTo>
                    <a:pt x="0" y="0"/>
                  </a:lnTo>
                  <a:lnTo>
                    <a:pt x="0" y="152855"/>
                  </a:lnTo>
                  <a:lnTo>
                    <a:pt x="609600" y="152855"/>
                  </a:lnTo>
                  <a:lnTo>
                    <a:pt x="812800" y="76427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698500" cy="219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420053" y="1385712"/>
            <a:ext cx="2165870" cy="1001149"/>
            <a:chOff x="0" y="0"/>
            <a:chExt cx="2043891" cy="9447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43891" cy="944765"/>
            </a:xfrm>
            <a:custGeom>
              <a:avLst/>
              <a:gdLst/>
              <a:ahLst/>
              <a:cxnLst/>
              <a:rect l="l" t="t" r="r" b="b"/>
              <a:pathLst>
                <a:path w="2043891" h="944765">
                  <a:moveTo>
                    <a:pt x="1840691" y="0"/>
                  </a:moveTo>
                  <a:cubicBezTo>
                    <a:pt x="1952915" y="0"/>
                    <a:pt x="2043891" y="211493"/>
                    <a:pt x="2043891" y="472383"/>
                  </a:cubicBezTo>
                  <a:cubicBezTo>
                    <a:pt x="2043891" y="733272"/>
                    <a:pt x="1952915" y="944765"/>
                    <a:pt x="1840691" y="944765"/>
                  </a:cubicBezTo>
                  <a:lnTo>
                    <a:pt x="203200" y="944765"/>
                  </a:lnTo>
                  <a:cubicBezTo>
                    <a:pt x="90976" y="944765"/>
                    <a:pt x="0" y="733272"/>
                    <a:pt x="0" y="472383"/>
                  </a:cubicBezTo>
                  <a:cubicBezTo>
                    <a:pt x="0" y="211493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2043891" cy="1049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000000"/>
                  </a:solidFill>
                  <a:latin typeface="Lazord Sans Serif"/>
                </a:rPr>
                <a:t>Karlafontanilla2019@gmail.com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347203" y="2691661"/>
            <a:ext cx="2311571" cy="1093787"/>
            <a:chOff x="0" y="0"/>
            <a:chExt cx="1108526" cy="5245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8526" cy="524531"/>
            </a:xfrm>
            <a:custGeom>
              <a:avLst/>
              <a:gdLst/>
              <a:ahLst/>
              <a:cxnLst/>
              <a:rect l="l" t="t" r="r" b="b"/>
              <a:pathLst>
                <a:path w="1108526" h="524531">
                  <a:moveTo>
                    <a:pt x="905326" y="0"/>
                  </a:moveTo>
                  <a:cubicBezTo>
                    <a:pt x="1017550" y="0"/>
                    <a:pt x="1108526" y="117420"/>
                    <a:pt x="1108526" y="262266"/>
                  </a:cubicBezTo>
                  <a:cubicBezTo>
                    <a:pt x="1108526" y="407111"/>
                    <a:pt x="1017550" y="524531"/>
                    <a:pt x="905326" y="524531"/>
                  </a:cubicBezTo>
                  <a:lnTo>
                    <a:pt x="203200" y="524531"/>
                  </a:lnTo>
                  <a:cubicBezTo>
                    <a:pt x="90976" y="524531"/>
                    <a:pt x="0" y="407111"/>
                    <a:pt x="0" y="262266"/>
                  </a:cubicBezTo>
                  <a:cubicBezTo>
                    <a:pt x="0" y="117420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133350"/>
              <a:ext cx="1108526" cy="65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Lazord Sans Serif"/>
                </a:rPr>
                <a:t>cll97a #34-43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4654016" y="630954"/>
            <a:ext cx="555936" cy="555936"/>
          </a:xfrm>
          <a:custGeom>
            <a:avLst/>
            <a:gdLst/>
            <a:ahLst/>
            <a:cxnLst/>
            <a:rect l="l" t="t" r="r" b="b"/>
            <a:pathLst>
              <a:path w="555936" h="555936">
                <a:moveTo>
                  <a:pt x="0" y="0"/>
                </a:moveTo>
                <a:lnTo>
                  <a:pt x="555936" y="0"/>
                </a:lnTo>
                <a:lnTo>
                  <a:pt x="555936" y="555936"/>
                </a:lnTo>
                <a:lnTo>
                  <a:pt x="0" y="5559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596692" y="1719163"/>
            <a:ext cx="699466" cy="598997"/>
          </a:xfrm>
          <a:custGeom>
            <a:avLst/>
            <a:gdLst/>
            <a:ahLst/>
            <a:cxnLst/>
            <a:rect l="l" t="t" r="r" b="b"/>
            <a:pathLst>
              <a:path w="699466" h="598997">
                <a:moveTo>
                  <a:pt x="0" y="0"/>
                </a:moveTo>
                <a:lnTo>
                  <a:pt x="699466" y="0"/>
                </a:lnTo>
                <a:lnTo>
                  <a:pt x="699466" y="598998"/>
                </a:lnTo>
                <a:lnTo>
                  <a:pt x="0" y="5989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723754" y="2557013"/>
            <a:ext cx="486198" cy="736664"/>
          </a:xfrm>
          <a:custGeom>
            <a:avLst/>
            <a:gdLst/>
            <a:ahLst/>
            <a:cxnLst/>
            <a:rect l="l" t="t" r="r" b="b"/>
            <a:pathLst>
              <a:path w="486198" h="736664">
                <a:moveTo>
                  <a:pt x="0" y="0"/>
                </a:moveTo>
                <a:lnTo>
                  <a:pt x="486198" y="0"/>
                </a:lnTo>
                <a:lnTo>
                  <a:pt x="486198" y="736664"/>
                </a:lnTo>
                <a:lnTo>
                  <a:pt x="0" y="7366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5383628" y="182404"/>
            <a:ext cx="2238720" cy="897099"/>
            <a:chOff x="0" y="0"/>
            <a:chExt cx="1014176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14176" cy="406400"/>
            </a:xfrm>
            <a:custGeom>
              <a:avLst/>
              <a:gdLst/>
              <a:ahLst/>
              <a:cxnLst/>
              <a:rect l="l" t="t" r="r" b="b"/>
              <a:pathLst>
                <a:path w="1014176" h="406400">
                  <a:moveTo>
                    <a:pt x="810976" y="0"/>
                  </a:moveTo>
                  <a:cubicBezTo>
                    <a:pt x="923200" y="0"/>
                    <a:pt x="1014176" y="90976"/>
                    <a:pt x="1014176" y="203200"/>
                  </a:cubicBezTo>
                  <a:cubicBezTo>
                    <a:pt x="1014176" y="315424"/>
                    <a:pt x="923200" y="406400"/>
                    <a:pt x="8109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014176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zord Sans Serif"/>
                </a:rPr>
                <a:t>+57 3206214577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852341" y="4705786"/>
            <a:ext cx="3291840" cy="0"/>
          </a:xfrm>
          <a:prstGeom prst="line">
            <a:avLst/>
          </a:prstGeom>
          <a:ln w="38100" cap="flat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diamond" w="lg" len="lg"/>
            <a:tailEnd type="diamond" w="lg" len="lg"/>
          </a:ln>
        </p:spPr>
      </p:sp>
      <p:grpSp>
        <p:nvGrpSpPr>
          <p:cNvPr id="35" name="Group 35"/>
          <p:cNvGrpSpPr/>
          <p:nvPr/>
        </p:nvGrpSpPr>
        <p:grpSpPr>
          <a:xfrm>
            <a:off x="697882" y="4031100"/>
            <a:ext cx="3600759" cy="655637"/>
            <a:chOff x="0" y="0"/>
            <a:chExt cx="1868367" cy="34019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68367" cy="340198"/>
            </a:xfrm>
            <a:custGeom>
              <a:avLst/>
              <a:gdLst/>
              <a:ahLst/>
              <a:cxnLst/>
              <a:rect l="l" t="t" r="r" b="b"/>
              <a:pathLst>
                <a:path w="1868367" h="340198">
                  <a:moveTo>
                    <a:pt x="1665167" y="0"/>
                  </a:moveTo>
                  <a:cubicBezTo>
                    <a:pt x="1777391" y="0"/>
                    <a:pt x="1868367" y="76156"/>
                    <a:pt x="1868367" y="170099"/>
                  </a:cubicBezTo>
                  <a:cubicBezTo>
                    <a:pt x="1868367" y="264042"/>
                    <a:pt x="1777391" y="340198"/>
                    <a:pt x="1665167" y="340198"/>
                  </a:cubicBezTo>
                  <a:lnTo>
                    <a:pt x="203200" y="340198"/>
                  </a:lnTo>
                  <a:cubicBezTo>
                    <a:pt x="90976" y="340198"/>
                    <a:pt x="0" y="264042"/>
                    <a:pt x="0" y="170099"/>
                  </a:cubicBezTo>
                  <a:cubicBezTo>
                    <a:pt x="0" y="7615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868367" cy="406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TAN Pearl"/>
                </a:rPr>
                <a:t>Datos</a:t>
              </a:r>
              <a:r>
                <a:rPr lang="en-US" sz="2499" dirty="0">
                  <a:solidFill>
                    <a:srgbClr val="000000"/>
                  </a:solidFill>
                  <a:latin typeface="TAN Pearl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TAN Pearl"/>
                </a:rPr>
                <a:t>personales</a:t>
              </a:r>
              <a:endParaRPr lang="en-US" sz="2499" dirty="0">
                <a:solidFill>
                  <a:srgbClr val="000000"/>
                </a:solidFill>
                <a:latin typeface="TAN Pearl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2658" y="3931408"/>
            <a:ext cx="4501358" cy="1956457"/>
            <a:chOff x="0" y="-200025"/>
            <a:chExt cx="812800" cy="353274"/>
          </a:xfrm>
        </p:grpSpPr>
        <p:sp>
          <p:nvSpPr>
            <p:cNvPr id="39" name="Freeform 39"/>
            <p:cNvSpPr/>
            <p:nvPr/>
          </p:nvSpPr>
          <p:spPr>
            <a:xfrm>
              <a:off x="0" y="15450"/>
              <a:ext cx="812800" cy="137799"/>
            </a:xfrm>
            <a:custGeom>
              <a:avLst/>
              <a:gdLst/>
              <a:ahLst/>
              <a:cxnLst/>
              <a:rect l="l" t="t" r="r" b="b"/>
              <a:pathLst>
                <a:path w="812800" h="137799">
                  <a:moveTo>
                    <a:pt x="609600" y="0"/>
                  </a:moveTo>
                  <a:cubicBezTo>
                    <a:pt x="721824" y="0"/>
                    <a:pt x="812800" y="30847"/>
                    <a:pt x="812800" y="68899"/>
                  </a:cubicBezTo>
                  <a:cubicBezTo>
                    <a:pt x="812800" y="106951"/>
                    <a:pt x="721824" y="137799"/>
                    <a:pt x="609600" y="137799"/>
                  </a:cubicBezTo>
                  <a:lnTo>
                    <a:pt x="203200" y="137799"/>
                  </a:lnTo>
                  <a:cubicBezTo>
                    <a:pt x="90976" y="137799"/>
                    <a:pt x="0" y="106951"/>
                    <a:pt x="0" y="68899"/>
                  </a:cubicBezTo>
                  <a:cubicBezTo>
                    <a:pt x="0" y="3084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200025"/>
              <a:ext cx="812800" cy="337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Karnchang"/>
                </a:rPr>
                <a:t>karla</a:t>
              </a:r>
              <a:r>
                <a:rPr lang="en-US" sz="29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Karnchang"/>
                </a:rPr>
                <a:t>sofia</a:t>
              </a:r>
              <a:r>
                <a:rPr lang="en-US" sz="29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Karnchang"/>
                </a:rPr>
                <a:t>fontanilla</a:t>
              </a:r>
              <a:r>
                <a:rPr lang="en-US" sz="29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Karnchang"/>
                </a:rPr>
                <a:t>mira</a:t>
              </a:r>
              <a:endParaRPr lang="en-US" sz="2999" dirty="0">
                <a:solidFill>
                  <a:srgbClr val="000000"/>
                </a:solidFill>
                <a:latin typeface="Karnchang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95683" y="6335703"/>
            <a:ext cx="4501358" cy="787627"/>
            <a:chOff x="0" y="0"/>
            <a:chExt cx="812800" cy="14222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142220"/>
            </a:xfrm>
            <a:custGeom>
              <a:avLst/>
              <a:gdLst/>
              <a:ahLst/>
              <a:cxnLst/>
              <a:rect l="l" t="t" r="r" b="b"/>
              <a:pathLst>
                <a:path w="812800" h="142220">
                  <a:moveTo>
                    <a:pt x="609600" y="0"/>
                  </a:moveTo>
                  <a:cubicBezTo>
                    <a:pt x="721824" y="0"/>
                    <a:pt x="812800" y="31837"/>
                    <a:pt x="812800" y="71110"/>
                  </a:cubicBezTo>
                  <a:cubicBezTo>
                    <a:pt x="812800" y="110383"/>
                    <a:pt x="721824" y="142220"/>
                    <a:pt x="609600" y="142220"/>
                  </a:cubicBezTo>
                  <a:lnTo>
                    <a:pt x="203200" y="142220"/>
                  </a:lnTo>
                  <a:cubicBezTo>
                    <a:pt x="90976" y="142220"/>
                    <a:pt x="0" y="110383"/>
                    <a:pt x="0" y="71110"/>
                  </a:cubicBezTo>
                  <a:cubicBezTo>
                    <a:pt x="0" y="3183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0" y="-200025"/>
              <a:ext cx="812800" cy="342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Karnchang"/>
                </a:rPr>
                <a:t>03-06-2007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05518" y="6826310"/>
            <a:ext cx="4501358" cy="763141"/>
            <a:chOff x="0" y="0"/>
            <a:chExt cx="812800" cy="13779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137799"/>
            </a:xfrm>
            <a:custGeom>
              <a:avLst/>
              <a:gdLst/>
              <a:ahLst/>
              <a:cxnLst/>
              <a:rect l="l" t="t" r="r" b="b"/>
              <a:pathLst>
                <a:path w="812800" h="137799">
                  <a:moveTo>
                    <a:pt x="609600" y="0"/>
                  </a:moveTo>
                  <a:cubicBezTo>
                    <a:pt x="721824" y="0"/>
                    <a:pt x="812800" y="30847"/>
                    <a:pt x="812800" y="68899"/>
                  </a:cubicBezTo>
                  <a:cubicBezTo>
                    <a:pt x="812800" y="106951"/>
                    <a:pt x="721824" y="137799"/>
                    <a:pt x="609600" y="137799"/>
                  </a:cubicBezTo>
                  <a:lnTo>
                    <a:pt x="203200" y="137799"/>
                  </a:lnTo>
                  <a:cubicBezTo>
                    <a:pt x="90976" y="137799"/>
                    <a:pt x="0" y="106951"/>
                    <a:pt x="0" y="68899"/>
                  </a:cubicBezTo>
                  <a:cubicBezTo>
                    <a:pt x="0" y="3084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6" name="TextBox 46"/>
            <p:cNvSpPr txBox="1"/>
            <p:nvPr/>
          </p:nvSpPr>
          <p:spPr>
            <a:xfrm>
              <a:off x="0" y="-200025"/>
              <a:ext cx="812800" cy="337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Karnchang"/>
                </a:rPr>
                <a:t>Apartado-Antioquia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12961" y="7351346"/>
            <a:ext cx="4320229" cy="910054"/>
            <a:chOff x="0" y="0"/>
            <a:chExt cx="812800" cy="17121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171216"/>
            </a:xfrm>
            <a:custGeom>
              <a:avLst/>
              <a:gdLst/>
              <a:ahLst/>
              <a:cxnLst/>
              <a:rect l="l" t="t" r="r" b="b"/>
              <a:pathLst>
                <a:path w="812800" h="171216">
                  <a:moveTo>
                    <a:pt x="609600" y="0"/>
                  </a:moveTo>
                  <a:cubicBezTo>
                    <a:pt x="721824" y="0"/>
                    <a:pt x="812800" y="38328"/>
                    <a:pt x="812800" y="85608"/>
                  </a:cubicBezTo>
                  <a:cubicBezTo>
                    <a:pt x="812800" y="132888"/>
                    <a:pt x="721824" y="171216"/>
                    <a:pt x="609600" y="171216"/>
                  </a:cubicBezTo>
                  <a:lnTo>
                    <a:pt x="203200" y="171216"/>
                  </a:lnTo>
                  <a:cubicBezTo>
                    <a:pt x="90976" y="171216"/>
                    <a:pt x="0" y="132888"/>
                    <a:pt x="0" y="85608"/>
                  </a:cubicBezTo>
                  <a:cubicBezTo>
                    <a:pt x="0" y="38328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38125"/>
              <a:ext cx="812800" cy="409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Karnchang"/>
                </a:rPr>
                <a:t>Medellin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22396" y="8642400"/>
            <a:ext cx="4501358" cy="763141"/>
            <a:chOff x="0" y="0"/>
            <a:chExt cx="812800" cy="13779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137799"/>
            </a:xfrm>
            <a:custGeom>
              <a:avLst/>
              <a:gdLst/>
              <a:ahLst/>
              <a:cxnLst/>
              <a:rect l="l" t="t" r="r" b="b"/>
              <a:pathLst>
                <a:path w="812800" h="137799">
                  <a:moveTo>
                    <a:pt x="609600" y="0"/>
                  </a:moveTo>
                  <a:cubicBezTo>
                    <a:pt x="721824" y="0"/>
                    <a:pt x="812800" y="30847"/>
                    <a:pt x="812800" y="68899"/>
                  </a:cubicBezTo>
                  <a:cubicBezTo>
                    <a:pt x="812800" y="106951"/>
                    <a:pt x="721824" y="137799"/>
                    <a:pt x="609600" y="137799"/>
                  </a:cubicBezTo>
                  <a:lnTo>
                    <a:pt x="203200" y="137799"/>
                  </a:lnTo>
                  <a:cubicBezTo>
                    <a:pt x="90976" y="137799"/>
                    <a:pt x="0" y="106951"/>
                    <a:pt x="0" y="68899"/>
                  </a:cubicBezTo>
                  <a:cubicBezTo>
                    <a:pt x="0" y="3084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2" name="TextBox 52"/>
            <p:cNvSpPr txBox="1"/>
            <p:nvPr/>
          </p:nvSpPr>
          <p:spPr>
            <a:xfrm>
              <a:off x="0" y="-200025"/>
              <a:ext cx="812800" cy="337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Karnchang"/>
                </a:rPr>
                <a:t>3206214577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316994" y="6978120"/>
            <a:ext cx="4501358" cy="18708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000000"/>
                </a:solidFill>
                <a:latin typeface="Karnchang"/>
              </a:rPr>
              <a:t>Cll</a:t>
            </a:r>
            <a:r>
              <a:rPr lang="en-US" sz="2999" dirty="0">
                <a:solidFill>
                  <a:srgbClr val="000000"/>
                </a:solidFill>
                <a:latin typeface="Karnchang"/>
              </a:rPr>
              <a:t> 97a#34-43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58497" y="9238799"/>
            <a:ext cx="4565257" cy="1151424"/>
            <a:chOff x="0" y="0"/>
            <a:chExt cx="841546" cy="21225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41546" cy="212250"/>
            </a:xfrm>
            <a:custGeom>
              <a:avLst/>
              <a:gdLst/>
              <a:ahLst/>
              <a:cxnLst/>
              <a:rect l="l" t="t" r="r" b="b"/>
              <a:pathLst>
                <a:path w="841546" h="212250">
                  <a:moveTo>
                    <a:pt x="638346" y="0"/>
                  </a:moveTo>
                  <a:cubicBezTo>
                    <a:pt x="750570" y="0"/>
                    <a:pt x="841546" y="47514"/>
                    <a:pt x="841546" y="106125"/>
                  </a:cubicBezTo>
                  <a:cubicBezTo>
                    <a:pt x="841546" y="164736"/>
                    <a:pt x="750570" y="212250"/>
                    <a:pt x="638346" y="212250"/>
                  </a:cubicBezTo>
                  <a:lnTo>
                    <a:pt x="203200" y="212250"/>
                  </a:lnTo>
                  <a:cubicBezTo>
                    <a:pt x="90976" y="212250"/>
                    <a:pt x="0" y="164736"/>
                    <a:pt x="0" y="106125"/>
                  </a:cubicBezTo>
                  <a:cubicBezTo>
                    <a:pt x="0" y="47514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8" name="TextBox 58"/>
            <p:cNvSpPr txBox="1"/>
            <p:nvPr/>
          </p:nvSpPr>
          <p:spPr>
            <a:xfrm>
              <a:off x="0" y="-171450"/>
              <a:ext cx="841546" cy="3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Karnchang"/>
                </a:rPr>
                <a:t>karlafontanilla2019@gmail.com</a:t>
              </a: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61876" y="4537127"/>
            <a:ext cx="4501358" cy="18953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Karnchang"/>
              </a:rPr>
              <a:t>1037122707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812523" y="1003492"/>
            <a:ext cx="2952591" cy="2980300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7"/>
              <a:stretch>
                <a:fillRect t="-17567" b="-17567"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>
            <a:off x="7981806" y="2863111"/>
            <a:ext cx="2100090" cy="1050045"/>
            <a:chOff x="0" y="0"/>
            <a:chExt cx="812800" cy="4064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97000"/>
                  </a:srgbClr>
                </a:gs>
                <a:gs pos="100000">
                  <a:srgbClr val="FFDE59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66" name="TextBox 66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Inicio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625148" y="429133"/>
            <a:ext cx="8693908" cy="1336589"/>
            <a:chOff x="0" y="94824"/>
            <a:chExt cx="11591877" cy="1840212"/>
          </a:xfrm>
        </p:grpSpPr>
        <p:sp>
          <p:nvSpPr>
            <p:cNvPr id="68" name="TextBox 68"/>
            <p:cNvSpPr txBox="1"/>
            <p:nvPr/>
          </p:nvSpPr>
          <p:spPr>
            <a:xfrm>
              <a:off x="0" y="94824"/>
              <a:ext cx="4876751" cy="6540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7"/>
                </a:lnSpc>
                <a:spcBef>
                  <a:spcPct val="0"/>
                </a:spcBef>
              </a:pPr>
              <a:r>
                <a:rPr lang="en-US" sz="2962" dirty="0" err="1">
                  <a:solidFill>
                    <a:srgbClr val="000000"/>
                  </a:solidFill>
                  <a:latin typeface="Lucida Console"/>
                </a:rPr>
                <a:t>karla</a:t>
              </a:r>
              <a:r>
                <a:rPr lang="en-US" sz="2962" dirty="0">
                  <a:solidFill>
                    <a:srgbClr val="000000"/>
                  </a:solidFill>
                  <a:latin typeface="Lucida Console"/>
                </a:rPr>
                <a:t> </a:t>
              </a:r>
              <a:r>
                <a:rPr lang="en-US" sz="2962" dirty="0" err="1">
                  <a:solidFill>
                    <a:srgbClr val="000000"/>
                  </a:solidFill>
                  <a:latin typeface="Lucida Console"/>
                </a:rPr>
                <a:t>fontanilla</a:t>
              </a:r>
              <a:endParaRPr lang="en-US" sz="2962" dirty="0">
                <a:solidFill>
                  <a:srgbClr val="000000"/>
                </a:solidFill>
                <a:latin typeface="Lucida Console"/>
              </a:endParaRP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170040" y="1165993"/>
              <a:ext cx="11421837" cy="76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4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7646069" y="4084604"/>
            <a:ext cx="2628226" cy="1164941"/>
            <a:chOff x="0" y="0"/>
            <a:chExt cx="1068196" cy="42332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068196" cy="423329"/>
            </a:xfrm>
            <a:custGeom>
              <a:avLst/>
              <a:gdLst/>
              <a:ahLst/>
              <a:cxnLst/>
              <a:rect l="l" t="t" r="r" b="b"/>
              <a:pathLst>
                <a:path w="1068196" h="423329">
                  <a:moveTo>
                    <a:pt x="864996" y="0"/>
                  </a:moveTo>
                  <a:cubicBezTo>
                    <a:pt x="977220" y="0"/>
                    <a:pt x="1068196" y="94766"/>
                    <a:pt x="1068196" y="211665"/>
                  </a:cubicBezTo>
                  <a:cubicBezTo>
                    <a:pt x="1068196" y="328564"/>
                    <a:pt x="977220" y="423329"/>
                    <a:pt x="864996" y="423329"/>
                  </a:cubicBezTo>
                  <a:lnTo>
                    <a:pt x="203200" y="423329"/>
                  </a:lnTo>
                  <a:cubicBezTo>
                    <a:pt x="90976" y="423329"/>
                    <a:pt x="0" y="328564"/>
                    <a:pt x="0" y="211665"/>
                  </a:cubicBezTo>
                  <a:cubicBezTo>
                    <a:pt x="0" y="9476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99000"/>
                  </a:srgbClr>
                </a:gs>
                <a:gs pos="100000">
                  <a:srgbClr val="FFDE59">
                    <a:alpha val="99000"/>
                  </a:srgbClr>
                </a:gs>
              </a:gsLst>
              <a:lin ang="0"/>
            </a:gradFill>
          </p:spPr>
        </p:sp>
        <p:sp>
          <p:nvSpPr>
            <p:cNvPr id="72" name="TextBox 72"/>
            <p:cNvSpPr txBox="1"/>
            <p:nvPr/>
          </p:nvSpPr>
          <p:spPr>
            <a:xfrm>
              <a:off x="0" y="-66675"/>
              <a:ext cx="1068196" cy="490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presentacion</a:t>
              </a:r>
              <a:r>
                <a:rPr lang="en-US" sz="2299" dirty="0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.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7658774" y="5354435"/>
            <a:ext cx="2633768" cy="1194279"/>
            <a:chOff x="0" y="0"/>
            <a:chExt cx="1307550" cy="592907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307550" cy="592907"/>
            </a:xfrm>
            <a:custGeom>
              <a:avLst/>
              <a:gdLst/>
              <a:ahLst/>
              <a:cxnLst/>
              <a:rect l="l" t="t" r="r" b="b"/>
              <a:pathLst>
                <a:path w="1307550" h="592907">
                  <a:moveTo>
                    <a:pt x="1104350" y="0"/>
                  </a:moveTo>
                  <a:cubicBezTo>
                    <a:pt x="1216574" y="0"/>
                    <a:pt x="1307550" y="132727"/>
                    <a:pt x="1307550" y="296454"/>
                  </a:cubicBezTo>
                  <a:cubicBezTo>
                    <a:pt x="1307550" y="460180"/>
                    <a:pt x="1216574" y="592907"/>
                    <a:pt x="1104350" y="592907"/>
                  </a:cubicBezTo>
                  <a:lnTo>
                    <a:pt x="203200" y="592907"/>
                  </a:lnTo>
                  <a:cubicBezTo>
                    <a:pt x="90976" y="592907"/>
                    <a:pt x="0" y="460180"/>
                    <a:pt x="0" y="296454"/>
                  </a:cubicBezTo>
                  <a:cubicBezTo>
                    <a:pt x="0" y="13272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97000"/>
                  </a:srgbClr>
                </a:gs>
                <a:gs pos="100000">
                  <a:srgbClr val="FFDE59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75" name="TextBox 75"/>
            <p:cNvSpPr txBox="1"/>
            <p:nvPr/>
          </p:nvSpPr>
          <p:spPr>
            <a:xfrm>
              <a:off x="0" y="-66675"/>
              <a:ext cx="1307550" cy="65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 a corto plazo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7585922" y="6657681"/>
            <a:ext cx="2800711" cy="1024867"/>
            <a:chOff x="-1" y="0"/>
            <a:chExt cx="1986106" cy="726778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97000"/>
                  </a:srgbClr>
                </a:gs>
                <a:gs pos="100000">
                  <a:srgbClr val="FFDE59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78" name="TextBox 78"/>
            <p:cNvSpPr txBox="1"/>
            <p:nvPr/>
          </p:nvSpPr>
          <p:spPr>
            <a:xfrm>
              <a:off x="-1" y="119582"/>
              <a:ext cx="1986106" cy="502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estudios</a:t>
              </a:r>
              <a:r>
                <a:rPr lang="en-US" sz="2299" dirty="0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 y </a:t>
              </a:r>
              <a:r>
                <a:rPr lang="en-US" sz="22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conocimientos</a:t>
              </a:r>
              <a:endParaRPr lang="en-US" sz="2299" dirty="0">
                <a:solidFill>
                  <a:srgbClr val="000000">
                    <a:alpha val="96863"/>
                  </a:srgbClr>
                </a:solidFill>
                <a:latin typeface="TAN Pearl"/>
              </a:endParaRP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7585923" y="7853998"/>
            <a:ext cx="2753763" cy="1024867"/>
            <a:chOff x="0" y="0"/>
            <a:chExt cx="1952813" cy="726778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97000"/>
                  </a:srgbClr>
                </a:gs>
                <a:gs pos="100000">
                  <a:srgbClr val="FFDE59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81" name="TextBox 81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portafolio proyectos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46069" y="9050315"/>
            <a:ext cx="2753763" cy="1024867"/>
            <a:chOff x="0" y="0"/>
            <a:chExt cx="1952813" cy="726778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97000"/>
                  </a:srgbClr>
                </a:gs>
                <a:gs pos="100000">
                  <a:srgbClr val="FFDE59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84" name="TextBox 84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gustos,intereses y hobbis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1" t="-1843" r="-49884" b="-5184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56724" y="-586643"/>
            <a:ext cx="11460287" cy="11460287"/>
          </a:xfrm>
          <a:custGeom>
            <a:avLst/>
            <a:gdLst/>
            <a:ahLst/>
            <a:cxnLst/>
            <a:rect l="l" t="t" r="r" b="b"/>
            <a:pathLst>
              <a:path w="11460287" h="11460287">
                <a:moveTo>
                  <a:pt x="0" y="0"/>
                </a:moveTo>
                <a:lnTo>
                  <a:pt x="11460287" y="0"/>
                </a:lnTo>
                <a:lnTo>
                  <a:pt x="11460287" y="11460286"/>
                </a:lnTo>
                <a:lnTo>
                  <a:pt x="0" y="11460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23879"/>
            <a:ext cx="10287000" cy="7702391"/>
          </a:xfrm>
          <a:custGeom>
            <a:avLst/>
            <a:gdLst/>
            <a:ahLst/>
            <a:cxnLst/>
            <a:rect l="l" t="t" r="r" b="b"/>
            <a:pathLst>
              <a:path w="10287000" h="7702391">
                <a:moveTo>
                  <a:pt x="0" y="0"/>
                </a:moveTo>
                <a:lnTo>
                  <a:pt x="10287000" y="0"/>
                </a:lnTo>
                <a:lnTo>
                  <a:pt x="10287000" y="7702391"/>
                </a:lnTo>
                <a:lnTo>
                  <a:pt x="0" y="7702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400000">
            <a:off x="3829387" y="3805508"/>
            <a:ext cx="10287000" cy="2628226"/>
            <a:chOff x="0" y="0"/>
            <a:chExt cx="2709333" cy="6922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3" cy="692208"/>
            </a:xfrm>
            <a:custGeom>
              <a:avLst/>
              <a:gdLst/>
              <a:ahLst/>
              <a:cxnLst/>
              <a:rect l="l" t="t" r="r" b="b"/>
              <a:pathLst>
                <a:path w="2709333" h="692208">
                  <a:moveTo>
                    <a:pt x="2506133" y="0"/>
                  </a:moveTo>
                  <a:cubicBezTo>
                    <a:pt x="2618358" y="0"/>
                    <a:pt x="2709333" y="154956"/>
                    <a:pt x="2709333" y="346104"/>
                  </a:cubicBezTo>
                  <a:cubicBezTo>
                    <a:pt x="2709333" y="537252"/>
                    <a:pt x="2618358" y="692208"/>
                    <a:pt x="2506133" y="692208"/>
                  </a:cubicBezTo>
                  <a:lnTo>
                    <a:pt x="203200" y="692208"/>
                  </a:lnTo>
                  <a:cubicBezTo>
                    <a:pt x="90976" y="692208"/>
                    <a:pt x="0" y="537252"/>
                    <a:pt x="0" y="346104"/>
                  </a:cubicBezTo>
                  <a:cubicBezTo>
                    <a:pt x="0" y="15495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3" cy="730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4090" y="519741"/>
            <a:ext cx="2640931" cy="967420"/>
            <a:chOff x="0" y="0"/>
            <a:chExt cx="930054" cy="3406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0054" cy="340696"/>
            </a:xfrm>
            <a:custGeom>
              <a:avLst/>
              <a:gdLst/>
              <a:ahLst/>
              <a:cxnLst/>
              <a:rect l="l" t="t" r="r" b="b"/>
              <a:pathLst>
                <a:path w="930054" h="340696">
                  <a:moveTo>
                    <a:pt x="930054" y="0"/>
                  </a:moveTo>
                  <a:lnTo>
                    <a:pt x="0" y="0"/>
                  </a:lnTo>
                  <a:lnTo>
                    <a:pt x="101600" y="170348"/>
                  </a:lnTo>
                  <a:lnTo>
                    <a:pt x="0" y="340696"/>
                  </a:lnTo>
                  <a:lnTo>
                    <a:pt x="930054" y="340696"/>
                  </a:lnTo>
                  <a:lnTo>
                    <a:pt x="828454" y="170348"/>
                  </a:lnTo>
                  <a:lnTo>
                    <a:pt x="930054" y="0"/>
                  </a:lnTo>
                  <a:close/>
                </a:path>
              </a:pathLst>
            </a:custGeom>
            <a:solidFill>
              <a:srgbClr val="FDF4F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66675"/>
              <a:ext cx="752254" cy="40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VOLVER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36795" y="1549998"/>
            <a:ext cx="2628226" cy="1080192"/>
            <a:chOff x="0" y="0"/>
            <a:chExt cx="812800" cy="3340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334058"/>
            </a:xfrm>
            <a:custGeom>
              <a:avLst/>
              <a:gdLst/>
              <a:ahLst/>
              <a:cxnLst/>
              <a:rect l="l" t="t" r="r" b="b"/>
              <a:pathLst>
                <a:path w="812800" h="334058">
                  <a:moveTo>
                    <a:pt x="609600" y="0"/>
                  </a:moveTo>
                  <a:lnTo>
                    <a:pt x="203200" y="0"/>
                  </a:lnTo>
                  <a:lnTo>
                    <a:pt x="0" y="167029"/>
                  </a:lnTo>
                  <a:lnTo>
                    <a:pt x="203200" y="334058"/>
                  </a:lnTo>
                  <a:lnTo>
                    <a:pt x="609600" y="334058"/>
                  </a:lnTo>
                  <a:lnTo>
                    <a:pt x="812800" y="1670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DF4F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52400" y="-66675"/>
              <a:ext cx="508000" cy="400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MENU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55849" y="177524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4177890" y="175619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694800" y="2054096"/>
            <a:ext cx="6774931" cy="8032797"/>
            <a:chOff x="0" y="0"/>
            <a:chExt cx="1723903" cy="20439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23903" cy="2043972"/>
            </a:xfrm>
            <a:custGeom>
              <a:avLst/>
              <a:gdLst/>
              <a:ahLst/>
              <a:cxnLst/>
              <a:rect l="l" t="t" r="r" b="b"/>
              <a:pathLst>
                <a:path w="1723903" h="2043972">
                  <a:moveTo>
                    <a:pt x="574945" y="2024903"/>
                  </a:moveTo>
                  <a:cubicBezTo>
                    <a:pt x="663325" y="2036416"/>
                    <a:pt x="763802" y="2043972"/>
                    <a:pt x="862416" y="2043972"/>
                  </a:cubicBezTo>
                  <a:cubicBezTo>
                    <a:pt x="961033" y="2043972"/>
                    <a:pt x="1055927" y="2037495"/>
                    <a:pt x="1143376" y="2025981"/>
                  </a:cubicBezTo>
                  <a:cubicBezTo>
                    <a:pt x="1145239" y="2025621"/>
                    <a:pt x="1147099" y="2025621"/>
                    <a:pt x="1148958" y="2025262"/>
                  </a:cubicBezTo>
                  <a:cubicBezTo>
                    <a:pt x="1477365" y="1979207"/>
                    <a:pt x="1719252" y="1857593"/>
                    <a:pt x="1723903" y="1688122"/>
                  </a:cubicBezTo>
                  <a:lnTo>
                    <a:pt x="1723903" y="0"/>
                  </a:lnTo>
                  <a:lnTo>
                    <a:pt x="0" y="0"/>
                  </a:lnTo>
                  <a:lnTo>
                    <a:pt x="0" y="1686869"/>
                  </a:lnTo>
                  <a:cubicBezTo>
                    <a:pt x="4652" y="1858312"/>
                    <a:pt x="242816" y="1979927"/>
                    <a:pt x="574945" y="202490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723903" cy="198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4414" y="2117514"/>
            <a:ext cx="5778087" cy="7160606"/>
            <a:chOff x="0" y="0"/>
            <a:chExt cx="1521801" cy="18859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21801" cy="1885921"/>
            </a:xfrm>
            <a:custGeom>
              <a:avLst/>
              <a:gdLst/>
              <a:ahLst/>
              <a:cxnLst/>
              <a:rect l="l" t="t" r="r" b="b"/>
              <a:pathLst>
                <a:path w="1521801" h="1885921">
                  <a:moveTo>
                    <a:pt x="68334" y="0"/>
                  </a:moveTo>
                  <a:lnTo>
                    <a:pt x="1453467" y="0"/>
                  </a:lnTo>
                  <a:cubicBezTo>
                    <a:pt x="1471590" y="0"/>
                    <a:pt x="1488971" y="7199"/>
                    <a:pt x="1501786" y="20014"/>
                  </a:cubicBezTo>
                  <a:cubicBezTo>
                    <a:pt x="1514601" y="32830"/>
                    <a:pt x="1521801" y="50210"/>
                    <a:pt x="1521801" y="68334"/>
                  </a:cubicBezTo>
                  <a:lnTo>
                    <a:pt x="1521801" y="1817587"/>
                  </a:lnTo>
                  <a:cubicBezTo>
                    <a:pt x="1521801" y="1835710"/>
                    <a:pt x="1514601" y="1853091"/>
                    <a:pt x="1501786" y="1865906"/>
                  </a:cubicBezTo>
                  <a:cubicBezTo>
                    <a:pt x="1488971" y="1878722"/>
                    <a:pt x="1471590" y="1885921"/>
                    <a:pt x="1453467" y="1885921"/>
                  </a:cubicBezTo>
                  <a:lnTo>
                    <a:pt x="68334" y="1885921"/>
                  </a:lnTo>
                  <a:cubicBezTo>
                    <a:pt x="50210" y="1885921"/>
                    <a:pt x="32830" y="1878722"/>
                    <a:pt x="20014" y="1865906"/>
                  </a:cubicBezTo>
                  <a:cubicBezTo>
                    <a:pt x="7199" y="1853091"/>
                    <a:pt x="0" y="1835710"/>
                    <a:pt x="0" y="1817587"/>
                  </a:cubicBezTo>
                  <a:lnTo>
                    <a:pt x="0" y="68334"/>
                  </a:lnTo>
                  <a:cubicBezTo>
                    <a:pt x="0" y="50210"/>
                    <a:pt x="7199" y="32830"/>
                    <a:pt x="20014" y="20014"/>
                  </a:cubicBezTo>
                  <a:cubicBezTo>
                    <a:pt x="32830" y="7199"/>
                    <a:pt x="50210" y="0"/>
                    <a:pt x="68334" y="0"/>
                  </a:cubicBezTo>
                  <a:close/>
                </a:path>
              </a:pathLst>
            </a:custGeom>
            <a:solidFill>
              <a:srgbClr val="FAD8D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521801" cy="1952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48994" y="2605001"/>
            <a:ext cx="5257794" cy="2992762"/>
            <a:chOff x="0" y="-3894"/>
            <a:chExt cx="812800" cy="4626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58756"/>
            </a:xfrm>
            <a:custGeom>
              <a:avLst/>
              <a:gdLst/>
              <a:ahLst/>
              <a:cxnLst/>
              <a:rect l="l" t="t" r="r" b="b"/>
              <a:pathLst>
                <a:path w="812800" h="458756">
                  <a:moveTo>
                    <a:pt x="609600" y="0"/>
                  </a:moveTo>
                  <a:cubicBezTo>
                    <a:pt x="721824" y="0"/>
                    <a:pt x="812800" y="102696"/>
                    <a:pt x="812800" y="229378"/>
                  </a:cubicBezTo>
                  <a:cubicBezTo>
                    <a:pt x="812800" y="356060"/>
                    <a:pt x="721824" y="458756"/>
                    <a:pt x="609600" y="458756"/>
                  </a:cubicBezTo>
                  <a:lnTo>
                    <a:pt x="203200" y="458756"/>
                  </a:lnTo>
                  <a:cubicBezTo>
                    <a:pt x="90976" y="458756"/>
                    <a:pt x="0" y="356060"/>
                    <a:pt x="0" y="229378"/>
                  </a:cubicBezTo>
                  <a:cubicBezTo>
                    <a:pt x="0" y="1026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BE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94"/>
              <a:ext cx="800207" cy="46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Soy Karla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una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estudiante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de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media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tecnica,me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guta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trabajar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en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equipo,soy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muy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buena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para 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dar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ideas y me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adapto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a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cual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quier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entorno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. Me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gusta</a:t>
              </a:r>
              <a:endParaRPr lang="en-US" sz="2099" dirty="0">
                <a:solidFill>
                  <a:srgbClr val="000000"/>
                </a:solidFill>
                <a:latin typeface="Karnchang"/>
              </a:endParaRPr>
            </a:p>
            <a:p>
              <a:pPr algn="ctr">
                <a:lnSpc>
                  <a:spcPts val="2939"/>
                </a:lnSpc>
              </a:pP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resivir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opiniones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ya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que soy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buena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escuchando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a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los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Karnchang"/>
                </a:rPr>
                <a:t>demas</a:t>
              </a:r>
              <a:r>
                <a:rPr lang="en-US" sz="2099" dirty="0">
                  <a:solidFill>
                    <a:srgbClr val="000000"/>
                  </a:solidFill>
                  <a:latin typeface="Karnchang"/>
                </a:rPr>
                <a:t>.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94800" y="317383"/>
            <a:ext cx="5505779" cy="14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sz="5514" spc="-110">
                <a:solidFill>
                  <a:srgbClr val="F6ACA0"/>
                </a:solidFill>
                <a:latin typeface="ITC Benguiat"/>
              </a:rPr>
              <a:t>PRESENTACION </a:t>
            </a:r>
          </a:p>
          <a:p>
            <a:pPr algn="ctr">
              <a:lnSpc>
                <a:spcPts val="4962"/>
              </a:lnSpc>
            </a:pPr>
            <a:r>
              <a:rPr lang="en-US" sz="5514" spc="-110">
                <a:solidFill>
                  <a:srgbClr val="F6ACA0"/>
                </a:solidFill>
                <a:latin typeface="ITC Benguiat"/>
              </a:rPr>
              <a:t>PERSONAL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39202" y="5821040"/>
            <a:ext cx="5286127" cy="3437260"/>
            <a:chOff x="0" y="0"/>
            <a:chExt cx="812800" cy="52851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528516"/>
            </a:xfrm>
            <a:custGeom>
              <a:avLst/>
              <a:gdLst/>
              <a:ahLst/>
              <a:cxnLst/>
              <a:rect l="l" t="t" r="r" b="b"/>
              <a:pathLst>
                <a:path w="812800" h="528516">
                  <a:moveTo>
                    <a:pt x="609600" y="0"/>
                  </a:moveTo>
                  <a:cubicBezTo>
                    <a:pt x="721824" y="0"/>
                    <a:pt x="812800" y="118312"/>
                    <a:pt x="812800" y="264258"/>
                  </a:cubicBezTo>
                  <a:cubicBezTo>
                    <a:pt x="812800" y="410204"/>
                    <a:pt x="721824" y="528516"/>
                    <a:pt x="609600" y="528516"/>
                  </a:cubicBezTo>
                  <a:lnTo>
                    <a:pt x="203200" y="528516"/>
                  </a:lnTo>
                  <a:cubicBezTo>
                    <a:pt x="90976" y="528516"/>
                    <a:pt x="0" y="410204"/>
                    <a:pt x="0" y="264258"/>
                  </a:cubicBezTo>
                  <a:cubicBezTo>
                    <a:pt x="0" y="1183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B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40625"/>
              <a:ext cx="780475" cy="424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000000"/>
                  </a:solidFill>
                  <a:latin typeface="Monterchi"/>
                </a:rPr>
                <a:t>Habilidades</a:t>
              </a:r>
              <a:r>
                <a:rPr lang="en-US" sz="3299" dirty="0">
                  <a:solidFill>
                    <a:srgbClr val="000000"/>
                  </a:solidFill>
                  <a:latin typeface="Monterchi"/>
                </a:rPr>
                <a:t> que </a:t>
              </a:r>
              <a:r>
                <a:rPr lang="en-US" sz="3299" dirty="0" err="1">
                  <a:solidFill>
                    <a:srgbClr val="000000"/>
                  </a:solidFill>
                  <a:latin typeface="Monterchi"/>
                </a:rPr>
                <a:t>tengo</a:t>
              </a:r>
              <a:r>
                <a:rPr lang="en-US" sz="3299" dirty="0">
                  <a:solidFill>
                    <a:srgbClr val="000000"/>
                  </a:solidFill>
                  <a:latin typeface="Monterchi"/>
                </a:rPr>
                <a:t>:</a:t>
              </a:r>
            </a:p>
            <a:p>
              <a:pPr marL="539746" lvl="1" indent="-269873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soy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buena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escuchando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a las personas.</a:t>
              </a:r>
            </a:p>
            <a:p>
              <a:pPr marL="539746" lvl="1" indent="-269873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soy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muy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creativa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.</a:t>
              </a:r>
            </a:p>
            <a:p>
              <a:pPr marL="539746" lvl="1" indent="-269873">
                <a:lnSpc>
                  <a:spcPts val="349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tengo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confianza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en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mi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misma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.</a:t>
              </a:r>
            </a:p>
            <a:p>
              <a:pPr marL="539746" lvl="1" indent="-269873">
                <a:lnSpc>
                  <a:spcPts val="349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soy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buena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en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la gestion de mi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tiempo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000863" y="2777272"/>
            <a:ext cx="2100090" cy="1050045"/>
            <a:chOff x="0" y="0"/>
            <a:chExt cx="8128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4FA">
                <a:alpha val="96863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Inicio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538628" y="3970191"/>
            <a:ext cx="2771564" cy="1098380"/>
            <a:chOff x="0" y="0"/>
            <a:chExt cx="1068196" cy="42332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8196" cy="423329"/>
            </a:xfrm>
            <a:custGeom>
              <a:avLst/>
              <a:gdLst/>
              <a:ahLst/>
              <a:cxnLst/>
              <a:rect l="l" t="t" r="r" b="b"/>
              <a:pathLst>
                <a:path w="1068196" h="423329">
                  <a:moveTo>
                    <a:pt x="864996" y="0"/>
                  </a:moveTo>
                  <a:cubicBezTo>
                    <a:pt x="977220" y="0"/>
                    <a:pt x="1068196" y="94766"/>
                    <a:pt x="1068196" y="211665"/>
                  </a:cubicBezTo>
                  <a:cubicBezTo>
                    <a:pt x="1068196" y="328564"/>
                    <a:pt x="977220" y="423329"/>
                    <a:pt x="864996" y="423329"/>
                  </a:cubicBezTo>
                  <a:lnTo>
                    <a:pt x="203200" y="423329"/>
                  </a:lnTo>
                  <a:cubicBezTo>
                    <a:pt x="90976" y="423329"/>
                    <a:pt x="0" y="328564"/>
                    <a:pt x="0" y="211665"/>
                  </a:cubicBezTo>
                  <a:cubicBezTo>
                    <a:pt x="0" y="947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4FA">
                <a:alpha val="98824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1068196" cy="490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presentacion.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47529" y="5211446"/>
            <a:ext cx="2633768" cy="1194279"/>
            <a:chOff x="0" y="0"/>
            <a:chExt cx="1307550" cy="59290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07550" cy="592907"/>
            </a:xfrm>
            <a:custGeom>
              <a:avLst/>
              <a:gdLst/>
              <a:ahLst/>
              <a:cxnLst/>
              <a:rect l="l" t="t" r="r" b="b"/>
              <a:pathLst>
                <a:path w="1307550" h="592907">
                  <a:moveTo>
                    <a:pt x="1104350" y="0"/>
                  </a:moveTo>
                  <a:cubicBezTo>
                    <a:pt x="1216574" y="0"/>
                    <a:pt x="1307550" y="132727"/>
                    <a:pt x="1307550" y="296454"/>
                  </a:cubicBezTo>
                  <a:cubicBezTo>
                    <a:pt x="1307550" y="460180"/>
                    <a:pt x="1216574" y="592907"/>
                    <a:pt x="1104350" y="592907"/>
                  </a:cubicBezTo>
                  <a:lnTo>
                    <a:pt x="203200" y="592907"/>
                  </a:lnTo>
                  <a:cubicBezTo>
                    <a:pt x="90976" y="592907"/>
                    <a:pt x="0" y="460180"/>
                    <a:pt x="0" y="296454"/>
                  </a:cubicBezTo>
                  <a:cubicBezTo>
                    <a:pt x="0" y="1327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4FA">
                <a:alpha val="96863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307550" cy="65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 a corto plazo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556430" y="6454578"/>
            <a:ext cx="2753763" cy="1297500"/>
            <a:chOff x="0" y="-66675"/>
            <a:chExt cx="1952813" cy="9201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4FA">
                <a:alpha val="96863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" y="-66675"/>
              <a:ext cx="1867719" cy="92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estudios</a:t>
              </a:r>
              <a:r>
                <a:rPr lang="en-US" sz="2299" dirty="0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 y </a:t>
              </a:r>
              <a:r>
                <a:rPr lang="en-US" sz="22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conocimientos</a:t>
              </a:r>
              <a:endParaRPr lang="en-US" sz="2299" dirty="0">
                <a:solidFill>
                  <a:srgbClr val="000000">
                    <a:alpha val="96863"/>
                  </a:srgbClr>
                </a:solidFill>
                <a:latin typeface="TAN Pearl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556430" y="7821387"/>
            <a:ext cx="2753763" cy="1024867"/>
            <a:chOff x="0" y="0"/>
            <a:chExt cx="1952813" cy="72677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4FA">
                <a:alpha val="96863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portafolio proyectos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611259" y="8989129"/>
            <a:ext cx="2753763" cy="1024867"/>
            <a:chOff x="0" y="0"/>
            <a:chExt cx="1952813" cy="72677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4FA">
                <a:alpha val="96863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gustos,intereses y hobbis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B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458627">
            <a:off x="1082285" y="-1424017"/>
            <a:ext cx="10174270" cy="11037177"/>
          </a:xfrm>
          <a:custGeom>
            <a:avLst/>
            <a:gdLst/>
            <a:ahLst/>
            <a:cxnLst/>
            <a:rect l="l" t="t" r="r" b="b"/>
            <a:pathLst>
              <a:path w="10174270" h="11037177">
                <a:moveTo>
                  <a:pt x="0" y="0"/>
                </a:moveTo>
                <a:lnTo>
                  <a:pt x="10174270" y="0"/>
                </a:lnTo>
                <a:lnTo>
                  <a:pt x="10174270" y="11037178"/>
                </a:lnTo>
                <a:lnTo>
                  <a:pt x="0" y="1103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dirty="0"/>
          </a:p>
        </p:txBody>
      </p:sp>
      <p:sp>
        <p:nvSpPr>
          <p:cNvPr id="3" name="Freeform 3"/>
          <p:cNvSpPr/>
          <p:nvPr/>
        </p:nvSpPr>
        <p:spPr>
          <a:xfrm>
            <a:off x="-158514" y="710458"/>
            <a:ext cx="10272719" cy="11143975"/>
          </a:xfrm>
          <a:custGeom>
            <a:avLst/>
            <a:gdLst/>
            <a:ahLst/>
            <a:cxnLst/>
            <a:rect l="l" t="t" r="r" b="b"/>
            <a:pathLst>
              <a:path w="10272719" h="11143975">
                <a:moveTo>
                  <a:pt x="0" y="0"/>
                </a:moveTo>
                <a:lnTo>
                  <a:pt x="10272718" y="0"/>
                </a:lnTo>
                <a:lnTo>
                  <a:pt x="10272718" y="11143974"/>
                </a:lnTo>
                <a:lnTo>
                  <a:pt x="0" y="1114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33062" y="202539"/>
            <a:ext cx="952207" cy="952207"/>
          </a:xfrm>
          <a:custGeom>
            <a:avLst/>
            <a:gdLst/>
            <a:ahLst/>
            <a:cxnLst/>
            <a:rect l="l" t="t" r="r" b="b"/>
            <a:pathLst>
              <a:path w="952207" h="952207">
                <a:moveTo>
                  <a:pt x="0" y="0"/>
                </a:moveTo>
                <a:lnTo>
                  <a:pt x="952207" y="0"/>
                </a:lnTo>
                <a:lnTo>
                  <a:pt x="952207" y="952207"/>
                </a:lnTo>
                <a:lnTo>
                  <a:pt x="0" y="95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6169421" y="202539"/>
            <a:ext cx="952207" cy="952207"/>
          </a:xfrm>
          <a:custGeom>
            <a:avLst/>
            <a:gdLst/>
            <a:ahLst/>
            <a:cxnLst/>
            <a:rect l="l" t="t" r="r" b="b"/>
            <a:pathLst>
              <a:path w="952207" h="952207">
                <a:moveTo>
                  <a:pt x="0" y="0"/>
                </a:moveTo>
                <a:lnTo>
                  <a:pt x="952207" y="0"/>
                </a:lnTo>
                <a:lnTo>
                  <a:pt x="952207" y="952207"/>
                </a:lnTo>
                <a:lnTo>
                  <a:pt x="0" y="95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3829387" y="3790579"/>
            <a:ext cx="10287000" cy="2628226"/>
            <a:chOff x="0" y="0"/>
            <a:chExt cx="2709333" cy="6922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3" cy="692208"/>
            </a:xfrm>
            <a:custGeom>
              <a:avLst/>
              <a:gdLst/>
              <a:ahLst/>
              <a:cxnLst/>
              <a:rect l="l" t="t" r="r" b="b"/>
              <a:pathLst>
                <a:path w="2709333" h="692208">
                  <a:moveTo>
                    <a:pt x="2506133" y="0"/>
                  </a:moveTo>
                  <a:cubicBezTo>
                    <a:pt x="2618358" y="0"/>
                    <a:pt x="2709333" y="154956"/>
                    <a:pt x="2709333" y="346104"/>
                  </a:cubicBezTo>
                  <a:cubicBezTo>
                    <a:pt x="2709333" y="537252"/>
                    <a:pt x="2618358" y="692208"/>
                    <a:pt x="2506133" y="692208"/>
                  </a:cubicBezTo>
                  <a:lnTo>
                    <a:pt x="203200" y="692208"/>
                  </a:lnTo>
                  <a:cubicBezTo>
                    <a:pt x="90976" y="692208"/>
                    <a:pt x="0" y="537252"/>
                    <a:pt x="0" y="346104"/>
                  </a:cubicBezTo>
                  <a:cubicBezTo>
                    <a:pt x="0" y="15495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09333" cy="739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71479" y="1499630"/>
            <a:ext cx="2628226" cy="1080192"/>
            <a:chOff x="0" y="0"/>
            <a:chExt cx="812800" cy="3340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34058"/>
            </a:xfrm>
            <a:custGeom>
              <a:avLst/>
              <a:gdLst/>
              <a:ahLst/>
              <a:cxnLst/>
              <a:rect l="l" t="t" r="r" b="b"/>
              <a:pathLst>
                <a:path w="812800" h="334058">
                  <a:moveTo>
                    <a:pt x="609600" y="0"/>
                  </a:moveTo>
                  <a:lnTo>
                    <a:pt x="203200" y="0"/>
                  </a:lnTo>
                  <a:lnTo>
                    <a:pt x="0" y="167029"/>
                  </a:lnTo>
                  <a:lnTo>
                    <a:pt x="203200" y="334058"/>
                  </a:lnTo>
                  <a:lnTo>
                    <a:pt x="609600" y="334058"/>
                  </a:lnTo>
                  <a:lnTo>
                    <a:pt x="812800" y="167029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52400" y="-66675"/>
              <a:ext cx="508000" cy="400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MENU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58774" y="428673"/>
            <a:ext cx="2640931" cy="967420"/>
            <a:chOff x="0" y="0"/>
            <a:chExt cx="930054" cy="3406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0054" cy="340696"/>
            </a:xfrm>
            <a:custGeom>
              <a:avLst/>
              <a:gdLst/>
              <a:ahLst/>
              <a:cxnLst/>
              <a:rect l="l" t="t" r="r" b="b"/>
              <a:pathLst>
                <a:path w="930054" h="340696">
                  <a:moveTo>
                    <a:pt x="930054" y="0"/>
                  </a:moveTo>
                  <a:lnTo>
                    <a:pt x="0" y="0"/>
                  </a:lnTo>
                  <a:lnTo>
                    <a:pt x="101600" y="170348"/>
                  </a:lnTo>
                  <a:lnTo>
                    <a:pt x="0" y="340696"/>
                  </a:lnTo>
                  <a:lnTo>
                    <a:pt x="930054" y="340696"/>
                  </a:lnTo>
                  <a:lnTo>
                    <a:pt x="828454" y="170348"/>
                  </a:lnTo>
                  <a:lnTo>
                    <a:pt x="930054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88900" y="-66675"/>
              <a:ext cx="752254" cy="40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VOLVER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2661" y="1826609"/>
            <a:ext cx="6992471" cy="8421582"/>
            <a:chOff x="0" y="0"/>
            <a:chExt cx="674871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4871" cy="812800"/>
            </a:xfrm>
            <a:custGeom>
              <a:avLst/>
              <a:gdLst/>
              <a:ahLst/>
              <a:cxnLst/>
              <a:rect l="l" t="t" r="r" b="b"/>
              <a:pathLst>
                <a:path w="674871" h="812800">
                  <a:moveTo>
                    <a:pt x="225079" y="793731"/>
                  </a:moveTo>
                  <a:cubicBezTo>
                    <a:pt x="259677" y="805245"/>
                    <a:pt x="299012" y="812800"/>
                    <a:pt x="337617" y="812800"/>
                  </a:cubicBezTo>
                  <a:cubicBezTo>
                    <a:pt x="376224" y="812800"/>
                    <a:pt x="413373" y="806323"/>
                    <a:pt x="447607" y="794809"/>
                  </a:cubicBezTo>
                  <a:cubicBezTo>
                    <a:pt x="448336" y="794450"/>
                    <a:pt x="449064" y="794450"/>
                    <a:pt x="449792" y="794090"/>
                  </a:cubicBezTo>
                  <a:cubicBezTo>
                    <a:pt x="578357" y="748035"/>
                    <a:pt x="673050" y="626421"/>
                    <a:pt x="674871" y="484298"/>
                  </a:cubicBezTo>
                  <a:lnTo>
                    <a:pt x="674871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821" y="627140"/>
                    <a:pt x="95057" y="748755"/>
                    <a:pt x="225079" y="793731"/>
                  </a:cubicBezTo>
                  <a:close/>
                </a:path>
              </a:pathLst>
            </a:custGeom>
            <a:solidFill>
              <a:srgbClr val="FFD1E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674871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7764" y="2102494"/>
            <a:ext cx="5281657" cy="2681597"/>
            <a:chOff x="0" y="-6274"/>
            <a:chExt cx="812800" cy="4126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680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274"/>
              <a:ext cx="799803" cy="412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Por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ahora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mis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proyectos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son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terminar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de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estudiar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,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gradueme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con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honores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y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tener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un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buen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puntaje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en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las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icfes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78464" y="-38808"/>
            <a:ext cx="4667060" cy="1434902"/>
            <a:chOff x="0" y="0"/>
            <a:chExt cx="6222747" cy="191320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185106"/>
              <a:ext cx="6222747" cy="728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8"/>
                </a:lnSpc>
              </a:pPr>
              <a:r>
                <a:rPr lang="en-US" sz="3518" spc="175">
                  <a:solidFill>
                    <a:srgbClr val="000000"/>
                  </a:solidFill>
                  <a:latin typeface="Quattrocento Bold"/>
                </a:rPr>
                <a:t>CORTO PLAZO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7150"/>
              <a:ext cx="6222747" cy="941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2"/>
                </a:lnSpc>
              </a:pPr>
              <a:r>
                <a:rPr lang="en-US" sz="4926">
                  <a:solidFill>
                    <a:srgbClr val="000000"/>
                  </a:solidFill>
                  <a:latin typeface="Josefin Sans"/>
                </a:rPr>
                <a:t>proyectos a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366357" y="4812096"/>
            <a:ext cx="5028775" cy="2640825"/>
            <a:chOff x="0" y="-20436"/>
            <a:chExt cx="812800" cy="4268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680A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0436"/>
              <a:ext cx="812800" cy="426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Aprender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un nuevo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idioma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que es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el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Ingles,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estudiar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y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trajar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en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lo que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quiero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y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poder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se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runa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profesional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09165" y="7605321"/>
            <a:ext cx="4575798" cy="2287899"/>
            <a:chOff x="0" y="0"/>
            <a:chExt cx="8128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680A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Me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gutaria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irme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de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intercambio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ya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quiero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conocer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nuevas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cosas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y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quiero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  <a:latin typeface="Karnchang"/>
                </a:rPr>
                <a:t>conocer</a:t>
              </a:r>
              <a:r>
                <a:rPr lang="en-US" sz="2499" dirty="0">
                  <a:solidFill>
                    <a:srgbClr val="000000"/>
                  </a:solidFill>
                  <a:latin typeface="Karnchang"/>
                </a:rPr>
                <a:t> Canada.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935547" y="2684597"/>
            <a:ext cx="2100090" cy="1050045"/>
            <a:chOff x="0" y="0"/>
            <a:chExt cx="812800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Inicio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671479" y="3839417"/>
            <a:ext cx="2771564" cy="1098380"/>
            <a:chOff x="0" y="0"/>
            <a:chExt cx="1068196" cy="42332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8196" cy="423329"/>
            </a:xfrm>
            <a:custGeom>
              <a:avLst/>
              <a:gdLst/>
              <a:ahLst/>
              <a:cxnLst/>
              <a:rect l="l" t="t" r="r" b="b"/>
              <a:pathLst>
                <a:path w="1068196" h="423329">
                  <a:moveTo>
                    <a:pt x="864996" y="0"/>
                  </a:moveTo>
                  <a:cubicBezTo>
                    <a:pt x="977220" y="0"/>
                    <a:pt x="1068196" y="94766"/>
                    <a:pt x="1068196" y="211665"/>
                  </a:cubicBezTo>
                  <a:cubicBezTo>
                    <a:pt x="1068196" y="328564"/>
                    <a:pt x="977220" y="423329"/>
                    <a:pt x="864996" y="423329"/>
                  </a:cubicBezTo>
                  <a:lnTo>
                    <a:pt x="203200" y="423329"/>
                  </a:lnTo>
                  <a:cubicBezTo>
                    <a:pt x="90976" y="423329"/>
                    <a:pt x="0" y="328564"/>
                    <a:pt x="0" y="211665"/>
                  </a:cubicBezTo>
                  <a:cubicBezTo>
                    <a:pt x="0" y="9476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9000"/>
                  </a:srgbClr>
                </a:gs>
                <a:gs pos="100000">
                  <a:srgbClr val="FF914D">
                    <a:alpha val="99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1068196" cy="490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presentacion.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653232" y="5042572"/>
            <a:ext cx="2633768" cy="1194279"/>
            <a:chOff x="0" y="0"/>
            <a:chExt cx="1307550" cy="59290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07550" cy="592907"/>
            </a:xfrm>
            <a:custGeom>
              <a:avLst/>
              <a:gdLst/>
              <a:ahLst/>
              <a:cxnLst/>
              <a:rect l="l" t="t" r="r" b="b"/>
              <a:pathLst>
                <a:path w="1307550" h="592907">
                  <a:moveTo>
                    <a:pt x="1104350" y="0"/>
                  </a:moveTo>
                  <a:cubicBezTo>
                    <a:pt x="1216574" y="0"/>
                    <a:pt x="1307550" y="132727"/>
                    <a:pt x="1307550" y="296454"/>
                  </a:cubicBezTo>
                  <a:cubicBezTo>
                    <a:pt x="1307550" y="460180"/>
                    <a:pt x="1216574" y="592907"/>
                    <a:pt x="1104350" y="592907"/>
                  </a:cubicBezTo>
                  <a:lnTo>
                    <a:pt x="203200" y="592907"/>
                  </a:lnTo>
                  <a:cubicBezTo>
                    <a:pt x="90976" y="592907"/>
                    <a:pt x="0" y="460180"/>
                    <a:pt x="0" y="296454"/>
                  </a:cubicBezTo>
                  <a:cubicBezTo>
                    <a:pt x="0" y="13272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1307550" cy="65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 a corto plazo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608710" y="6341626"/>
            <a:ext cx="2753763" cy="1024867"/>
            <a:chOff x="0" y="0"/>
            <a:chExt cx="1952813" cy="72677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estudios y conocimientos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593235" y="7471268"/>
            <a:ext cx="2753763" cy="1024867"/>
            <a:chOff x="0" y="0"/>
            <a:chExt cx="1952813" cy="72677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portafolio proyectos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533237" y="8600910"/>
            <a:ext cx="2753763" cy="1024867"/>
            <a:chOff x="0" y="0"/>
            <a:chExt cx="1952813" cy="72677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7" name="TextBox 47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gustos,intereses y hobbis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B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458627">
            <a:off x="315754" y="-375088"/>
            <a:ext cx="10174270" cy="11037177"/>
          </a:xfrm>
          <a:custGeom>
            <a:avLst/>
            <a:gdLst/>
            <a:ahLst/>
            <a:cxnLst/>
            <a:rect l="l" t="t" r="r" b="b"/>
            <a:pathLst>
              <a:path w="10174270" h="11037177">
                <a:moveTo>
                  <a:pt x="0" y="0"/>
                </a:moveTo>
                <a:lnTo>
                  <a:pt x="10174270" y="0"/>
                </a:lnTo>
                <a:lnTo>
                  <a:pt x="10174270" y="11037178"/>
                </a:lnTo>
                <a:lnTo>
                  <a:pt x="0" y="1103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3754" y="91971"/>
            <a:ext cx="10272719" cy="11143975"/>
          </a:xfrm>
          <a:custGeom>
            <a:avLst/>
            <a:gdLst/>
            <a:ahLst/>
            <a:cxnLst/>
            <a:rect l="l" t="t" r="r" b="b"/>
            <a:pathLst>
              <a:path w="10272719" h="11143975">
                <a:moveTo>
                  <a:pt x="0" y="0"/>
                </a:moveTo>
                <a:lnTo>
                  <a:pt x="10272718" y="0"/>
                </a:lnTo>
                <a:lnTo>
                  <a:pt x="10272718" y="11143974"/>
                </a:lnTo>
                <a:lnTo>
                  <a:pt x="0" y="1114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556958" y="498253"/>
            <a:ext cx="952207" cy="952207"/>
          </a:xfrm>
          <a:custGeom>
            <a:avLst/>
            <a:gdLst/>
            <a:ahLst/>
            <a:cxnLst/>
            <a:rect l="l" t="t" r="r" b="b"/>
            <a:pathLst>
              <a:path w="952207" h="952207">
                <a:moveTo>
                  <a:pt x="0" y="0"/>
                </a:moveTo>
                <a:lnTo>
                  <a:pt x="952207" y="0"/>
                </a:lnTo>
                <a:lnTo>
                  <a:pt x="952207" y="952207"/>
                </a:lnTo>
                <a:lnTo>
                  <a:pt x="0" y="95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6706567" y="498253"/>
            <a:ext cx="952207" cy="952207"/>
          </a:xfrm>
          <a:custGeom>
            <a:avLst/>
            <a:gdLst/>
            <a:ahLst/>
            <a:cxnLst/>
            <a:rect l="l" t="t" r="r" b="b"/>
            <a:pathLst>
              <a:path w="952207" h="952207">
                <a:moveTo>
                  <a:pt x="0" y="0"/>
                </a:moveTo>
                <a:lnTo>
                  <a:pt x="952207" y="0"/>
                </a:lnTo>
                <a:lnTo>
                  <a:pt x="952207" y="952207"/>
                </a:lnTo>
                <a:lnTo>
                  <a:pt x="0" y="95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3829387" y="3829387"/>
            <a:ext cx="10287000" cy="2628226"/>
            <a:chOff x="0" y="0"/>
            <a:chExt cx="2709333" cy="6922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3" cy="692208"/>
            </a:xfrm>
            <a:custGeom>
              <a:avLst/>
              <a:gdLst/>
              <a:ahLst/>
              <a:cxnLst/>
              <a:rect l="l" t="t" r="r" b="b"/>
              <a:pathLst>
                <a:path w="2709333" h="692208">
                  <a:moveTo>
                    <a:pt x="2506133" y="0"/>
                  </a:moveTo>
                  <a:cubicBezTo>
                    <a:pt x="2618358" y="0"/>
                    <a:pt x="2709333" y="154956"/>
                    <a:pt x="2709333" y="346104"/>
                  </a:cubicBezTo>
                  <a:cubicBezTo>
                    <a:pt x="2709333" y="537252"/>
                    <a:pt x="2618358" y="692208"/>
                    <a:pt x="2506133" y="692208"/>
                  </a:cubicBezTo>
                  <a:lnTo>
                    <a:pt x="203200" y="692208"/>
                  </a:lnTo>
                  <a:cubicBezTo>
                    <a:pt x="90976" y="692208"/>
                    <a:pt x="0" y="537252"/>
                    <a:pt x="0" y="346104"/>
                  </a:cubicBezTo>
                  <a:cubicBezTo>
                    <a:pt x="0" y="15495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09333" cy="739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32828" y="483040"/>
            <a:ext cx="2640931" cy="967420"/>
            <a:chOff x="0" y="0"/>
            <a:chExt cx="930054" cy="3406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0054" cy="340696"/>
            </a:xfrm>
            <a:custGeom>
              <a:avLst/>
              <a:gdLst/>
              <a:ahLst/>
              <a:cxnLst/>
              <a:rect l="l" t="t" r="r" b="b"/>
              <a:pathLst>
                <a:path w="930054" h="340696">
                  <a:moveTo>
                    <a:pt x="930054" y="0"/>
                  </a:moveTo>
                  <a:lnTo>
                    <a:pt x="0" y="0"/>
                  </a:lnTo>
                  <a:lnTo>
                    <a:pt x="101600" y="170348"/>
                  </a:lnTo>
                  <a:lnTo>
                    <a:pt x="0" y="340696"/>
                  </a:lnTo>
                  <a:lnTo>
                    <a:pt x="930054" y="340696"/>
                  </a:lnTo>
                  <a:lnTo>
                    <a:pt x="828454" y="170348"/>
                  </a:lnTo>
                  <a:lnTo>
                    <a:pt x="930054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88900" y="-66675"/>
              <a:ext cx="752254" cy="40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VOLVER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32828" y="1592411"/>
            <a:ext cx="2628226" cy="1080192"/>
            <a:chOff x="0" y="0"/>
            <a:chExt cx="812800" cy="3340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34058"/>
            </a:xfrm>
            <a:custGeom>
              <a:avLst/>
              <a:gdLst/>
              <a:ahLst/>
              <a:cxnLst/>
              <a:rect l="l" t="t" r="r" b="b"/>
              <a:pathLst>
                <a:path w="812800" h="334058">
                  <a:moveTo>
                    <a:pt x="609600" y="0"/>
                  </a:moveTo>
                  <a:lnTo>
                    <a:pt x="203200" y="0"/>
                  </a:lnTo>
                  <a:lnTo>
                    <a:pt x="0" y="167029"/>
                  </a:lnTo>
                  <a:lnTo>
                    <a:pt x="203200" y="334058"/>
                  </a:lnTo>
                  <a:lnTo>
                    <a:pt x="609600" y="334058"/>
                  </a:lnTo>
                  <a:lnTo>
                    <a:pt x="812800" y="167029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52400" y="-66675"/>
              <a:ext cx="508000" cy="400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MENU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10221" y="2132507"/>
            <a:ext cx="7222607" cy="8154493"/>
            <a:chOff x="0" y="0"/>
            <a:chExt cx="719914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9914" cy="812800"/>
            </a:xfrm>
            <a:custGeom>
              <a:avLst/>
              <a:gdLst/>
              <a:ahLst/>
              <a:cxnLst/>
              <a:rect l="l" t="t" r="r" b="b"/>
              <a:pathLst>
                <a:path w="719914" h="812800">
                  <a:moveTo>
                    <a:pt x="240101" y="793731"/>
                  </a:moveTo>
                  <a:cubicBezTo>
                    <a:pt x="277009" y="805245"/>
                    <a:pt x="318969" y="812800"/>
                    <a:pt x="360151" y="812800"/>
                  </a:cubicBezTo>
                  <a:cubicBezTo>
                    <a:pt x="401334" y="812800"/>
                    <a:pt x="440963" y="806323"/>
                    <a:pt x="477482" y="794809"/>
                  </a:cubicBezTo>
                  <a:cubicBezTo>
                    <a:pt x="478260" y="794450"/>
                    <a:pt x="479036" y="794450"/>
                    <a:pt x="479813" y="794090"/>
                  </a:cubicBezTo>
                  <a:cubicBezTo>
                    <a:pt x="616958" y="748035"/>
                    <a:pt x="717972" y="626421"/>
                    <a:pt x="719914" y="484298"/>
                  </a:cubicBezTo>
                  <a:lnTo>
                    <a:pt x="719914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943" y="627140"/>
                    <a:pt x="101402" y="748755"/>
                    <a:pt x="240101" y="793731"/>
                  </a:cubicBezTo>
                  <a:close/>
                </a:path>
              </a:pathLst>
            </a:custGeom>
            <a:solidFill>
              <a:srgbClr val="9680A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19914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086100" y="2391629"/>
            <a:ext cx="4546728" cy="2751871"/>
            <a:chOff x="0" y="0"/>
            <a:chExt cx="812800" cy="4919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91941"/>
            </a:xfrm>
            <a:custGeom>
              <a:avLst/>
              <a:gdLst/>
              <a:ahLst/>
              <a:cxnLst/>
              <a:rect l="l" t="t" r="r" b="b"/>
              <a:pathLst>
                <a:path w="812800" h="491941">
                  <a:moveTo>
                    <a:pt x="609600" y="0"/>
                  </a:moveTo>
                  <a:cubicBezTo>
                    <a:pt x="721824" y="0"/>
                    <a:pt x="812800" y="110125"/>
                    <a:pt x="812800" y="245970"/>
                  </a:cubicBezTo>
                  <a:cubicBezTo>
                    <a:pt x="812800" y="381816"/>
                    <a:pt x="721824" y="491941"/>
                    <a:pt x="609600" y="491941"/>
                  </a:cubicBezTo>
                  <a:lnTo>
                    <a:pt x="203200" y="491941"/>
                  </a:lnTo>
                  <a:cubicBezTo>
                    <a:pt x="90976" y="491941"/>
                    <a:pt x="0" y="381816"/>
                    <a:pt x="0" y="245970"/>
                  </a:cubicBezTo>
                  <a:cubicBezTo>
                    <a:pt x="0" y="1101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1E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558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Monterchi"/>
                </a:rPr>
                <a:t>Habilidad tecnica: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Karnchang"/>
                </a:rPr>
                <a:t>ahora estoy en la media tecnica de desarrollo de software,el cual tengo  conocimiento de varis cosas.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49895" y="125029"/>
            <a:ext cx="5056672" cy="1698655"/>
            <a:chOff x="0" y="0"/>
            <a:chExt cx="6742229" cy="226487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387396"/>
              <a:ext cx="6742229" cy="877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6"/>
                </a:lnSpc>
              </a:pPr>
              <a:r>
                <a:rPr lang="en-US" sz="4165" spc="208">
                  <a:solidFill>
                    <a:srgbClr val="000000"/>
                  </a:solidFill>
                  <a:latin typeface="Quattrocento Bold"/>
                </a:rPr>
                <a:t>CONOCIMIENTOS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6675"/>
              <a:ext cx="6742229" cy="1115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3"/>
                </a:lnSpc>
              </a:pPr>
              <a:r>
                <a:rPr lang="en-US" sz="5831">
                  <a:solidFill>
                    <a:srgbClr val="000000"/>
                  </a:solidFill>
                  <a:latin typeface="Josefin Sans"/>
                </a:rPr>
                <a:t>estudios y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56958" y="5143500"/>
            <a:ext cx="4114800" cy="2057400"/>
            <a:chOff x="0" y="0"/>
            <a:chExt cx="81280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1EE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Monterchi"/>
                </a:rPr>
                <a:t>Conocimiento basico: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Karnchang"/>
                </a:rPr>
                <a:t>tengo un conocimiento basico sobre cosina.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530724" y="7238454"/>
            <a:ext cx="4114800" cy="2560960"/>
            <a:chOff x="0" y="0"/>
            <a:chExt cx="812800" cy="5058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505869"/>
            </a:xfrm>
            <a:custGeom>
              <a:avLst/>
              <a:gdLst/>
              <a:ahLst/>
              <a:cxnLst/>
              <a:rect l="l" t="t" r="r" b="b"/>
              <a:pathLst>
                <a:path w="812800" h="505869">
                  <a:moveTo>
                    <a:pt x="609600" y="0"/>
                  </a:moveTo>
                  <a:cubicBezTo>
                    <a:pt x="721824" y="0"/>
                    <a:pt x="812800" y="113243"/>
                    <a:pt x="812800" y="252934"/>
                  </a:cubicBezTo>
                  <a:cubicBezTo>
                    <a:pt x="812800" y="392626"/>
                    <a:pt x="721824" y="505869"/>
                    <a:pt x="609600" y="505869"/>
                  </a:cubicBezTo>
                  <a:lnTo>
                    <a:pt x="203200" y="505869"/>
                  </a:lnTo>
                  <a:cubicBezTo>
                    <a:pt x="90976" y="505869"/>
                    <a:pt x="0" y="392626"/>
                    <a:pt x="0" y="252934"/>
                  </a:cubicBezTo>
                  <a:cubicBezTo>
                    <a:pt x="0" y="1132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1EE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812800" cy="57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Monterchi"/>
                </a:rPr>
                <a:t>Conocimiento regular: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Karnchang"/>
                </a:rPr>
                <a:t>tengo conocimiento muy bajo en primeros auxilios,pero me gustaria aprender mas.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929194" y="2770758"/>
            <a:ext cx="2100090" cy="1050045"/>
            <a:chOff x="0" y="0"/>
            <a:chExt cx="812800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Inicio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728452" y="3939866"/>
            <a:ext cx="2603322" cy="1031705"/>
            <a:chOff x="0" y="0"/>
            <a:chExt cx="1068196" cy="42332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8196" cy="423329"/>
            </a:xfrm>
            <a:custGeom>
              <a:avLst/>
              <a:gdLst/>
              <a:ahLst/>
              <a:cxnLst/>
              <a:rect l="l" t="t" r="r" b="b"/>
              <a:pathLst>
                <a:path w="1068196" h="423329">
                  <a:moveTo>
                    <a:pt x="864996" y="0"/>
                  </a:moveTo>
                  <a:cubicBezTo>
                    <a:pt x="977220" y="0"/>
                    <a:pt x="1068196" y="94766"/>
                    <a:pt x="1068196" y="211665"/>
                  </a:cubicBezTo>
                  <a:cubicBezTo>
                    <a:pt x="1068196" y="328564"/>
                    <a:pt x="977220" y="423329"/>
                    <a:pt x="864996" y="423329"/>
                  </a:cubicBezTo>
                  <a:lnTo>
                    <a:pt x="203200" y="423329"/>
                  </a:lnTo>
                  <a:cubicBezTo>
                    <a:pt x="90976" y="423329"/>
                    <a:pt x="0" y="328564"/>
                    <a:pt x="0" y="211665"/>
                  </a:cubicBezTo>
                  <a:cubicBezTo>
                    <a:pt x="0" y="9476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9000"/>
                  </a:srgbClr>
                </a:gs>
                <a:gs pos="100000">
                  <a:srgbClr val="FF914D">
                    <a:alpha val="99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1068196" cy="490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presentacion.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718771" y="5066820"/>
            <a:ext cx="2633768" cy="1194279"/>
            <a:chOff x="0" y="0"/>
            <a:chExt cx="1307550" cy="59290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07550" cy="592907"/>
            </a:xfrm>
            <a:custGeom>
              <a:avLst/>
              <a:gdLst/>
              <a:ahLst/>
              <a:cxnLst/>
              <a:rect l="l" t="t" r="r" b="b"/>
              <a:pathLst>
                <a:path w="1307550" h="592907">
                  <a:moveTo>
                    <a:pt x="1104350" y="0"/>
                  </a:moveTo>
                  <a:cubicBezTo>
                    <a:pt x="1216574" y="0"/>
                    <a:pt x="1307550" y="132727"/>
                    <a:pt x="1307550" y="296454"/>
                  </a:cubicBezTo>
                  <a:cubicBezTo>
                    <a:pt x="1307550" y="460180"/>
                    <a:pt x="1216574" y="592907"/>
                    <a:pt x="1104350" y="592907"/>
                  </a:cubicBezTo>
                  <a:lnTo>
                    <a:pt x="203200" y="592907"/>
                  </a:lnTo>
                  <a:cubicBezTo>
                    <a:pt x="90976" y="592907"/>
                    <a:pt x="0" y="460180"/>
                    <a:pt x="0" y="296454"/>
                  </a:cubicBezTo>
                  <a:cubicBezTo>
                    <a:pt x="0" y="13272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1307550" cy="65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 a corto plazo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658774" y="6362331"/>
            <a:ext cx="2753763" cy="1024867"/>
            <a:chOff x="0" y="0"/>
            <a:chExt cx="1952813" cy="72677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estudios y conocimientos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658774" y="7568439"/>
            <a:ext cx="2753763" cy="1024867"/>
            <a:chOff x="0" y="0"/>
            <a:chExt cx="1952813" cy="72677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portafolio proyectos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593235" y="8774547"/>
            <a:ext cx="2753763" cy="1024867"/>
            <a:chOff x="0" y="0"/>
            <a:chExt cx="1952813" cy="72677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7" name="TextBox 47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gustos,intereses y hobbis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B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458627">
            <a:off x="-298428" y="-246756"/>
            <a:ext cx="10174270" cy="11037177"/>
          </a:xfrm>
          <a:custGeom>
            <a:avLst/>
            <a:gdLst/>
            <a:ahLst/>
            <a:cxnLst/>
            <a:rect l="l" t="t" r="r" b="b"/>
            <a:pathLst>
              <a:path w="10174270" h="11037177">
                <a:moveTo>
                  <a:pt x="0" y="0"/>
                </a:moveTo>
                <a:lnTo>
                  <a:pt x="10174270" y="0"/>
                </a:lnTo>
                <a:lnTo>
                  <a:pt x="10174270" y="11037178"/>
                </a:lnTo>
                <a:lnTo>
                  <a:pt x="0" y="1103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6115" y="569432"/>
            <a:ext cx="10272719" cy="11143975"/>
          </a:xfrm>
          <a:custGeom>
            <a:avLst/>
            <a:gdLst/>
            <a:ahLst/>
            <a:cxnLst/>
            <a:rect l="l" t="t" r="r" b="b"/>
            <a:pathLst>
              <a:path w="10272719" h="11143975">
                <a:moveTo>
                  <a:pt x="0" y="0"/>
                </a:moveTo>
                <a:lnTo>
                  <a:pt x="10272718" y="0"/>
                </a:lnTo>
                <a:lnTo>
                  <a:pt x="10272718" y="11143974"/>
                </a:lnTo>
                <a:lnTo>
                  <a:pt x="0" y="1114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28700" y="552597"/>
            <a:ext cx="952207" cy="952207"/>
          </a:xfrm>
          <a:custGeom>
            <a:avLst/>
            <a:gdLst/>
            <a:ahLst/>
            <a:cxnLst/>
            <a:rect l="l" t="t" r="r" b="b"/>
            <a:pathLst>
              <a:path w="952207" h="952207">
                <a:moveTo>
                  <a:pt x="0" y="0"/>
                </a:moveTo>
                <a:lnTo>
                  <a:pt x="952207" y="0"/>
                </a:lnTo>
                <a:lnTo>
                  <a:pt x="952207" y="952206"/>
                </a:lnTo>
                <a:lnTo>
                  <a:pt x="0" y="952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6312091" y="580480"/>
            <a:ext cx="952207" cy="952207"/>
          </a:xfrm>
          <a:custGeom>
            <a:avLst/>
            <a:gdLst/>
            <a:ahLst/>
            <a:cxnLst/>
            <a:rect l="l" t="t" r="r" b="b"/>
            <a:pathLst>
              <a:path w="952207" h="952207">
                <a:moveTo>
                  <a:pt x="0" y="0"/>
                </a:moveTo>
                <a:lnTo>
                  <a:pt x="952206" y="0"/>
                </a:lnTo>
                <a:lnTo>
                  <a:pt x="952206" y="952207"/>
                </a:lnTo>
                <a:lnTo>
                  <a:pt x="0" y="95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3803441" y="3777968"/>
            <a:ext cx="10287000" cy="2628226"/>
            <a:chOff x="0" y="0"/>
            <a:chExt cx="2709333" cy="6922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3" cy="692208"/>
            </a:xfrm>
            <a:custGeom>
              <a:avLst/>
              <a:gdLst/>
              <a:ahLst/>
              <a:cxnLst/>
              <a:rect l="l" t="t" r="r" b="b"/>
              <a:pathLst>
                <a:path w="2709333" h="692208">
                  <a:moveTo>
                    <a:pt x="2506133" y="0"/>
                  </a:moveTo>
                  <a:cubicBezTo>
                    <a:pt x="2618358" y="0"/>
                    <a:pt x="2709333" y="154956"/>
                    <a:pt x="2709333" y="346104"/>
                  </a:cubicBezTo>
                  <a:cubicBezTo>
                    <a:pt x="2709333" y="537252"/>
                    <a:pt x="2618358" y="692208"/>
                    <a:pt x="2506133" y="692208"/>
                  </a:cubicBezTo>
                  <a:lnTo>
                    <a:pt x="203200" y="692208"/>
                  </a:lnTo>
                  <a:cubicBezTo>
                    <a:pt x="90976" y="692208"/>
                    <a:pt x="0" y="537252"/>
                    <a:pt x="0" y="346104"/>
                  </a:cubicBezTo>
                  <a:cubicBezTo>
                    <a:pt x="0" y="15495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09333" cy="739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46069" y="313561"/>
            <a:ext cx="2640931" cy="967420"/>
            <a:chOff x="0" y="0"/>
            <a:chExt cx="930054" cy="3406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0054" cy="340696"/>
            </a:xfrm>
            <a:custGeom>
              <a:avLst/>
              <a:gdLst/>
              <a:ahLst/>
              <a:cxnLst/>
              <a:rect l="l" t="t" r="r" b="b"/>
              <a:pathLst>
                <a:path w="930054" h="340696">
                  <a:moveTo>
                    <a:pt x="930054" y="0"/>
                  </a:moveTo>
                  <a:lnTo>
                    <a:pt x="0" y="0"/>
                  </a:lnTo>
                  <a:lnTo>
                    <a:pt x="101600" y="170348"/>
                  </a:lnTo>
                  <a:lnTo>
                    <a:pt x="0" y="340696"/>
                  </a:lnTo>
                  <a:lnTo>
                    <a:pt x="930054" y="340696"/>
                  </a:lnTo>
                  <a:lnTo>
                    <a:pt x="828454" y="170348"/>
                  </a:lnTo>
                  <a:lnTo>
                    <a:pt x="930054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88900" y="-66675"/>
              <a:ext cx="752254" cy="40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VOLVER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58774" y="1451952"/>
            <a:ext cx="2628226" cy="1080192"/>
            <a:chOff x="0" y="0"/>
            <a:chExt cx="812800" cy="3340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34058"/>
            </a:xfrm>
            <a:custGeom>
              <a:avLst/>
              <a:gdLst/>
              <a:ahLst/>
              <a:cxnLst/>
              <a:rect l="l" t="t" r="r" b="b"/>
              <a:pathLst>
                <a:path w="812800" h="334058">
                  <a:moveTo>
                    <a:pt x="609600" y="0"/>
                  </a:moveTo>
                  <a:lnTo>
                    <a:pt x="203200" y="0"/>
                  </a:lnTo>
                  <a:lnTo>
                    <a:pt x="0" y="167029"/>
                  </a:lnTo>
                  <a:lnTo>
                    <a:pt x="203200" y="334058"/>
                  </a:lnTo>
                  <a:lnTo>
                    <a:pt x="609600" y="334058"/>
                  </a:lnTo>
                  <a:lnTo>
                    <a:pt x="812800" y="167029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52400" y="-66675"/>
              <a:ext cx="508000" cy="400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MENU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2694" y="1996120"/>
            <a:ext cx="6864755" cy="8239461"/>
            <a:chOff x="0" y="0"/>
            <a:chExt cx="67718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7189" cy="812800"/>
            </a:xfrm>
            <a:custGeom>
              <a:avLst/>
              <a:gdLst/>
              <a:ahLst/>
              <a:cxnLst/>
              <a:rect l="l" t="t" r="r" b="b"/>
              <a:pathLst>
                <a:path w="677189" h="812800">
                  <a:moveTo>
                    <a:pt x="225852" y="793731"/>
                  </a:moveTo>
                  <a:cubicBezTo>
                    <a:pt x="260569" y="805245"/>
                    <a:pt x="300039" y="812800"/>
                    <a:pt x="338777" y="812800"/>
                  </a:cubicBezTo>
                  <a:cubicBezTo>
                    <a:pt x="377516" y="812800"/>
                    <a:pt x="414793" y="806323"/>
                    <a:pt x="449144" y="794809"/>
                  </a:cubicBezTo>
                  <a:cubicBezTo>
                    <a:pt x="449876" y="794450"/>
                    <a:pt x="450607" y="794450"/>
                    <a:pt x="451337" y="794090"/>
                  </a:cubicBezTo>
                  <a:cubicBezTo>
                    <a:pt x="580343" y="748035"/>
                    <a:pt x="675362" y="626421"/>
                    <a:pt x="677189" y="484298"/>
                  </a:cubicBezTo>
                  <a:lnTo>
                    <a:pt x="677189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827" y="627140"/>
                    <a:pt x="95384" y="748755"/>
                    <a:pt x="225852" y="793731"/>
                  </a:cubicBezTo>
                  <a:close/>
                </a:path>
              </a:pathLst>
            </a:custGeom>
            <a:solidFill>
              <a:srgbClr val="9680A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677189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64619" y="2112460"/>
            <a:ext cx="5380906" cy="3575956"/>
            <a:chOff x="0" y="0"/>
            <a:chExt cx="957938" cy="6366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57938" cy="636611"/>
            </a:xfrm>
            <a:custGeom>
              <a:avLst/>
              <a:gdLst/>
              <a:ahLst/>
              <a:cxnLst/>
              <a:rect l="l" t="t" r="r" b="b"/>
              <a:pathLst>
                <a:path w="957938" h="636611">
                  <a:moveTo>
                    <a:pt x="754738" y="0"/>
                  </a:moveTo>
                  <a:cubicBezTo>
                    <a:pt x="866962" y="0"/>
                    <a:pt x="957938" y="142510"/>
                    <a:pt x="957938" y="318305"/>
                  </a:cubicBezTo>
                  <a:cubicBezTo>
                    <a:pt x="957938" y="494101"/>
                    <a:pt x="866962" y="636611"/>
                    <a:pt x="754738" y="636611"/>
                  </a:cubicBezTo>
                  <a:lnTo>
                    <a:pt x="203200" y="636611"/>
                  </a:lnTo>
                  <a:cubicBezTo>
                    <a:pt x="90976" y="636611"/>
                    <a:pt x="0" y="494101"/>
                    <a:pt x="0" y="318305"/>
                  </a:cubicBezTo>
                  <a:cubicBezTo>
                    <a:pt x="0" y="14251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9BB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957938" cy="722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>
                  <a:solidFill>
                    <a:srgbClr val="000000"/>
                  </a:solidFill>
                  <a:latin typeface="Monterchi"/>
                </a:rPr>
                <a:t>proyectos:</a:t>
              </a:r>
            </a:p>
            <a:p>
              <a:pPr marL="604515" lvl="1" indent="-302257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Karnchang"/>
                </a:rPr>
                <a:t>bootstrap.rtl (actividad de una pagina web)</a:t>
              </a:r>
            </a:p>
            <a:p>
              <a:pPr marL="604515" lvl="1" indent="-302257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Karnchang"/>
                </a:rPr>
                <a:t>ReGiscan ( nuestra empresa)</a:t>
              </a:r>
            </a:p>
            <a:p>
              <a:pPr marL="604515" lvl="1" indent="-302257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Karnchang"/>
                </a:rPr>
                <a:t>y algun que otro curso de instalacion de ptograma.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80907" y="117046"/>
            <a:ext cx="4807287" cy="1879074"/>
            <a:chOff x="0" y="0"/>
            <a:chExt cx="6409716" cy="25054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548327"/>
              <a:ext cx="6409716" cy="95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607" spc="230">
                  <a:solidFill>
                    <a:srgbClr val="000000"/>
                  </a:solidFill>
                  <a:latin typeface="Quattrocento Bold"/>
                </a:rPr>
                <a:t>PROYECTOS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5725"/>
              <a:ext cx="6409716" cy="1222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73"/>
                </a:lnSpc>
              </a:pPr>
              <a:r>
                <a:rPr lang="en-US" sz="6451">
                  <a:solidFill>
                    <a:srgbClr val="000000"/>
                  </a:solidFill>
                  <a:latin typeface="Josefin Sans"/>
                </a:rPr>
                <a:t>portafolio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87771" y="5970748"/>
            <a:ext cx="5134602" cy="3287552"/>
            <a:chOff x="0" y="0"/>
            <a:chExt cx="812800" cy="52041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520415"/>
            </a:xfrm>
            <a:custGeom>
              <a:avLst/>
              <a:gdLst/>
              <a:ahLst/>
              <a:cxnLst/>
              <a:rect l="l" t="t" r="r" b="b"/>
              <a:pathLst>
                <a:path w="812800" h="520415">
                  <a:moveTo>
                    <a:pt x="609600" y="0"/>
                  </a:moveTo>
                  <a:cubicBezTo>
                    <a:pt x="721824" y="0"/>
                    <a:pt x="812800" y="116499"/>
                    <a:pt x="812800" y="260207"/>
                  </a:cubicBezTo>
                  <a:cubicBezTo>
                    <a:pt x="812800" y="403916"/>
                    <a:pt x="721824" y="520415"/>
                    <a:pt x="609600" y="520415"/>
                  </a:cubicBezTo>
                  <a:lnTo>
                    <a:pt x="203200" y="520415"/>
                  </a:lnTo>
                  <a:cubicBezTo>
                    <a:pt x="90976" y="520415"/>
                    <a:pt x="0" y="403916"/>
                    <a:pt x="0" y="260207"/>
                  </a:cubicBezTo>
                  <a:cubicBezTo>
                    <a:pt x="0" y="1164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9BB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812800" cy="587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Monterchi"/>
                </a:rPr>
                <a:t>portafolio:</a:t>
              </a:r>
            </a:p>
            <a:p>
              <a:pPr marL="539746" lvl="1" indent="-269873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Karnchang"/>
                </a:rPr>
                <a:t>areas transversales</a:t>
              </a:r>
            </a:p>
            <a:p>
              <a:pPr marL="539746" lvl="1" indent="-269873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Karnchang"/>
                </a:rPr>
                <a:t>evidencias de aprendisaje</a:t>
              </a:r>
            </a:p>
            <a:p>
              <a:pPr marL="539746" lvl="1" indent="-269873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Karnchang"/>
                </a:rPr>
                <a:t>plan de trabajo</a:t>
              </a:r>
            </a:p>
            <a:p>
              <a:pPr marL="539746" lvl="1" indent="-269873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Karnchang"/>
                </a:rPr>
                <a:t> todo esto son actividades del Sena.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22842" y="2703595"/>
            <a:ext cx="2100090" cy="1050045"/>
            <a:chOff x="0" y="0"/>
            <a:chExt cx="8128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Inicio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671226" y="3898476"/>
            <a:ext cx="2603322" cy="1031705"/>
            <a:chOff x="0" y="0"/>
            <a:chExt cx="1068196" cy="42332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8196" cy="423329"/>
            </a:xfrm>
            <a:custGeom>
              <a:avLst/>
              <a:gdLst/>
              <a:ahLst/>
              <a:cxnLst/>
              <a:rect l="l" t="t" r="r" b="b"/>
              <a:pathLst>
                <a:path w="1068196" h="423329">
                  <a:moveTo>
                    <a:pt x="864996" y="0"/>
                  </a:moveTo>
                  <a:cubicBezTo>
                    <a:pt x="977220" y="0"/>
                    <a:pt x="1068196" y="94766"/>
                    <a:pt x="1068196" y="211665"/>
                  </a:cubicBezTo>
                  <a:cubicBezTo>
                    <a:pt x="1068196" y="328564"/>
                    <a:pt x="977220" y="423329"/>
                    <a:pt x="864996" y="423329"/>
                  </a:cubicBezTo>
                  <a:lnTo>
                    <a:pt x="203200" y="423329"/>
                  </a:lnTo>
                  <a:cubicBezTo>
                    <a:pt x="90976" y="423329"/>
                    <a:pt x="0" y="328564"/>
                    <a:pt x="0" y="211665"/>
                  </a:cubicBezTo>
                  <a:cubicBezTo>
                    <a:pt x="0" y="9476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9000"/>
                  </a:srgbClr>
                </a:gs>
                <a:gs pos="100000">
                  <a:srgbClr val="FF914D">
                    <a:alpha val="9900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1068196" cy="490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presentacion.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627286" y="5075017"/>
            <a:ext cx="2633768" cy="1194279"/>
            <a:chOff x="0" y="0"/>
            <a:chExt cx="1307550" cy="59290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07550" cy="592907"/>
            </a:xfrm>
            <a:custGeom>
              <a:avLst/>
              <a:gdLst/>
              <a:ahLst/>
              <a:cxnLst/>
              <a:rect l="l" t="t" r="r" b="b"/>
              <a:pathLst>
                <a:path w="1307550" h="592907">
                  <a:moveTo>
                    <a:pt x="1104350" y="0"/>
                  </a:moveTo>
                  <a:cubicBezTo>
                    <a:pt x="1216574" y="0"/>
                    <a:pt x="1307550" y="132727"/>
                    <a:pt x="1307550" y="296454"/>
                  </a:cubicBezTo>
                  <a:cubicBezTo>
                    <a:pt x="1307550" y="460180"/>
                    <a:pt x="1216574" y="592907"/>
                    <a:pt x="1104350" y="592907"/>
                  </a:cubicBezTo>
                  <a:lnTo>
                    <a:pt x="203200" y="592907"/>
                  </a:lnTo>
                  <a:cubicBezTo>
                    <a:pt x="90976" y="592907"/>
                    <a:pt x="0" y="460180"/>
                    <a:pt x="0" y="296454"/>
                  </a:cubicBezTo>
                  <a:cubicBezTo>
                    <a:pt x="0" y="13272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1307550" cy="65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 a corto plazo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567289" y="6412171"/>
            <a:ext cx="2753763" cy="1024867"/>
            <a:chOff x="0" y="0"/>
            <a:chExt cx="1952813" cy="72677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estudios y conocimientos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567289" y="7579913"/>
            <a:ext cx="2753763" cy="1024867"/>
            <a:chOff x="0" y="0"/>
            <a:chExt cx="1952813" cy="72677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portafolio proyectos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627286" y="8776230"/>
            <a:ext cx="2753763" cy="1024867"/>
            <a:chOff x="0" y="0"/>
            <a:chExt cx="1952813" cy="72677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FF914D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gustos,intereses y hobbis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6114">
            <a:off x="-299556" y="5554229"/>
            <a:ext cx="6478441" cy="4710189"/>
          </a:xfrm>
          <a:custGeom>
            <a:avLst/>
            <a:gdLst/>
            <a:ahLst/>
            <a:cxnLst/>
            <a:rect l="l" t="t" r="r" b="b"/>
            <a:pathLst>
              <a:path w="6478441" h="4710189">
                <a:moveTo>
                  <a:pt x="0" y="0"/>
                </a:moveTo>
                <a:lnTo>
                  <a:pt x="6478440" y="0"/>
                </a:lnTo>
                <a:lnTo>
                  <a:pt x="6478440" y="4710190"/>
                </a:lnTo>
                <a:lnTo>
                  <a:pt x="0" y="471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708204">
            <a:off x="6678459" y="-781321"/>
            <a:ext cx="3154994" cy="4691691"/>
          </a:xfrm>
          <a:custGeom>
            <a:avLst/>
            <a:gdLst/>
            <a:ahLst/>
            <a:cxnLst/>
            <a:rect l="l" t="t" r="r" b="b"/>
            <a:pathLst>
              <a:path w="2927166" h="4484516">
                <a:moveTo>
                  <a:pt x="0" y="0"/>
                </a:moveTo>
                <a:lnTo>
                  <a:pt x="2927166" y="0"/>
                </a:lnTo>
                <a:lnTo>
                  <a:pt x="2927166" y="4484516"/>
                </a:lnTo>
                <a:lnTo>
                  <a:pt x="0" y="4484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1493" y="-20293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09047">
            <a:off x="92380" y="7697266"/>
            <a:ext cx="1872639" cy="2901272"/>
          </a:xfrm>
          <a:custGeom>
            <a:avLst/>
            <a:gdLst/>
            <a:ahLst/>
            <a:cxnLst/>
            <a:rect l="l" t="t" r="r" b="b"/>
            <a:pathLst>
              <a:path w="1872639" h="2901272">
                <a:moveTo>
                  <a:pt x="0" y="0"/>
                </a:moveTo>
                <a:lnTo>
                  <a:pt x="1872640" y="0"/>
                </a:lnTo>
                <a:lnTo>
                  <a:pt x="1872640" y="2901273"/>
                </a:lnTo>
                <a:lnTo>
                  <a:pt x="0" y="29012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4001" y="8115946"/>
            <a:ext cx="5666317" cy="2985053"/>
          </a:xfrm>
          <a:custGeom>
            <a:avLst/>
            <a:gdLst/>
            <a:ahLst/>
            <a:cxnLst/>
            <a:rect l="l" t="t" r="r" b="b"/>
            <a:pathLst>
              <a:path w="5666317" h="2985053">
                <a:moveTo>
                  <a:pt x="0" y="0"/>
                </a:moveTo>
                <a:lnTo>
                  <a:pt x="5666317" y="0"/>
                </a:lnTo>
                <a:lnTo>
                  <a:pt x="5666317" y="2985052"/>
                </a:lnTo>
                <a:lnTo>
                  <a:pt x="0" y="2985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65101" y="0"/>
            <a:ext cx="4114800" cy="2167703"/>
          </a:xfrm>
          <a:custGeom>
            <a:avLst/>
            <a:gdLst/>
            <a:ahLst/>
            <a:cxnLst/>
            <a:rect l="l" t="t" r="r" b="b"/>
            <a:pathLst>
              <a:path w="4114800" h="2167703">
                <a:moveTo>
                  <a:pt x="0" y="0"/>
                </a:moveTo>
                <a:lnTo>
                  <a:pt x="4114800" y="0"/>
                </a:lnTo>
                <a:lnTo>
                  <a:pt x="4114800" y="2167703"/>
                </a:lnTo>
                <a:lnTo>
                  <a:pt x="0" y="2167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700000" flipH="1">
            <a:off x="-905344" y="5687405"/>
            <a:ext cx="2238003" cy="2596839"/>
          </a:xfrm>
          <a:custGeom>
            <a:avLst/>
            <a:gdLst/>
            <a:ahLst/>
            <a:cxnLst/>
            <a:rect l="l" t="t" r="r" b="b"/>
            <a:pathLst>
              <a:path w="2238003" h="2596839">
                <a:moveTo>
                  <a:pt x="2238004" y="0"/>
                </a:moveTo>
                <a:lnTo>
                  <a:pt x="0" y="0"/>
                </a:lnTo>
                <a:lnTo>
                  <a:pt x="0" y="2596839"/>
                </a:lnTo>
                <a:lnTo>
                  <a:pt x="2238004" y="2596839"/>
                </a:lnTo>
                <a:lnTo>
                  <a:pt x="223800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10318" y="7192021"/>
            <a:ext cx="6117048" cy="6117048"/>
          </a:xfrm>
          <a:custGeom>
            <a:avLst/>
            <a:gdLst/>
            <a:ahLst/>
            <a:cxnLst/>
            <a:rect l="l" t="t" r="r" b="b"/>
            <a:pathLst>
              <a:path w="6117048" h="6117048">
                <a:moveTo>
                  <a:pt x="0" y="0"/>
                </a:moveTo>
                <a:lnTo>
                  <a:pt x="6117048" y="0"/>
                </a:lnTo>
                <a:lnTo>
                  <a:pt x="6117048" y="6117048"/>
                </a:lnTo>
                <a:lnTo>
                  <a:pt x="0" y="61170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38718" y="-3813863"/>
            <a:ext cx="6117048" cy="6117048"/>
          </a:xfrm>
          <a:custGeom>
            <a:avLst/>
            <a:gdLst/>
            <a:ahLst/>
            <a:cxnLst/>
            <a:rect l="l" t="t" r="r" b="b"/>
            <a:pathLst>
              <a:path w="6117048" h="6117048">
                <a:moveTo>
                  <a:pt x="0" y="0"/>
                </a:moveTo>
                <a:lnTo>
                  <a:pt x="6117048" y="0"/>
                </a:lnTo>
                <a:lnTo>
                  <a:pt x="6117048" y="6117048"/>
                </a:lnTo>
                <a:lnTo>
                  <a:pt x="0" y="61170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3829387" y="3792932"/>
            <a:ext cx="10287000" cy="2628226"/>
            <a:chOff x="0" y="0"/>
            <a:chExt cx="2709333" cy="6922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3" cy="692208"/>
            </a:xfrm>
            <a:custGeom>
              <a:avLst/>
              <a:gdLst/>
              <a:ahLst/>
              <a:cxnLst/>
              <a:rect l="l" t="t" r="r" b="b"/>
              <a:pathLst>
                <a:path w="2709333" h="692208">
                  <a:moveTo>
                    <a:pt x="2506133" y="0"/>
                  </a:moveTo>
                  <a:cubicBezTo>
                    <a:pt x="2618358" y="0"/>
                    <a:pt x="2709333" y="154956"/>
                    <a:pt x="2709333" y="346104"/>
                  </a:cubicBezTo>
                  <a:cubicBezTo>
                    <a:pt x="2709333" y="537252"/>
                    <a:pt x="2618358" y="692208"/>
                    <a:pt x="2506133" y="692208"/>
                  </a:cubicBezTo>
                  <a:lnTo>
                    <a:pt x="203200" y="692208"/>
                  </a:lnTo>
                  <a:cubicBezTo>
                    <a:pt x="90976" y="692208"/>
                    <a:pt x="0" y="537252"/>
                    <a:pt x="0" y="346104"/>
                  </a:cubicBezTo>
                  <a:cubicBezTo>
                    <a:pt x="0" y="15495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09333" cy="739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58774" y="441066"/>
            <a:ext cx="2640931" cy="967420"/>
            <a:chOff x="0" y="0"/>
            <a:chExt cx="930054" cy="3406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0054" cy="340696"/>
            </a:xfrm>
            <a:custGeom>
              <a:avLst/>
              <a:gdLst/>
              <a:ahLst/>
              <a:cxnLst/>
              <a:rect l="l" t="t" r="r" b="b"/>
              <a:pathLst>
                <a:path w="930054" h="340696">
                  <a:moveTo>
                    <a:pt x="930054" y="0"/>
                  </a:moveTo>
                  <a:lnTo>
                    <a:pt x="0" y="0"/>
                  </a:lnTo>
                  <a:lnTo>
                    <a:pt x="101600" y="170348"/>
                  </a:lnTo>
                  <a:lnTo>
                    <a:pt x="0" y="340696"/>
                  </a:lnTo>
                  <a:lnTo>
                    <a:pt x="930054" y="340696"/>
                  </a:lnTo>
                  <a:lnTo>
                    <a:pt x="828454" y="170348"/>
                  </a:lnTo>
                  <a:lnTo>
                    <a:pt x="930054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88900" y="-66675"/>
              <a:ext cx="752254" cy="40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VOLVER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71479" y="1627607"/>
            <a:ext cx="2628226" cy="1080192"/>
            <a:chOff x="0" y="0"/>
            <a:chExt cx="812800" cy="3340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334058"/>
            </a:xfrm>
            <a:custGeom>
              <a:avLst/>
              <a:gdLst/>
              <a:ahLst/>
              <a:cxnLst/>
              <a:rect l="l" t="t" r="r" b="b"/>
              <a:pathLst>
                <a:path w="812800" h="334058">
                  <a:moveTo>
                    <a:pt x="609600" y="0"/>
                  </a:moveTo>
                  <a:lnTo>
                    <a:pt x="203200" y="0"/>
                  </a:lnTo>
                  <a:lnTo>
                    <a:pt x="0" y="167029"/>
                  </a:lnTo>
                  <a:lnTo>
                    <a:pt x="203200" y="334058"/>
                  </a:lnTo>
                  <a:lnTo>
                    <a:pt x="609600" y="334058"/>
                  </a:lnTo>
                  <a:lnTo>
                    <a:pt x="812800" y="167029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52400" y="-66675"/>
              <a:ext cx="508000" cy="400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MENU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46134" y="2741008"/>
            <a:ext cx="3121101" cy="1110539"/>
            <a:chOff x="0" y="0"/>
            <a:chExt cx="1142162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2162" cy="406400"/>
            </a:xfrm>
            <a:custGeom>
              <a:avLst/>
              <a:gdLst/>
              <a:ahLst/>
              <a:cxnLst/>
              <a:rect l="l" t="t" r="r" b="b"/>
              <a:pathLst>
                <a:path w="1142162" h="406400">
                  <a:moveTo>
                    <a:pt x="938962" y="0"/>
                  </a:moveTo>
                  <a:cubicBezTo>
                    <a:pt x="1051187" y="0"/>
                    <a:pt x="1142162" y="90976"/>
                    <a:pt x="1142162" y="203200"/>
                  </a:cubicBezTo>
                  <a:cubicBezTo>
                    <a:pt x="1142162" y="315424"/>
                    <a:pt x="1051187" y="406400"/>
                    <a:pt x="938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9AAE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1142162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TAN Pearl"/>
                </a:rPr>
                <a:t>GUSTOS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26264" y="3843476"/>
            <a:ext cx="4696238" cy="6284698"/>
            <a:chOff x="0" y="0"/>
            <a:chExt cx="736600" cy="98574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36600" cy="985748"/>
            </a:xfrm>
            <a:custGeom>
              <a:avLst/>
              <a:gdLst/>
              <a:ahLst/>
              <a:cxnLst/>
              <a:rect l="l" t="t" r="r" b="b"/>
              <a:pathLst>
                <a:path w="736600" h="985748">
                  <a:moveTo>
                    <a:pt x="736600" y="0"/>
                  </a:moveTo>
                  <a:lnTo>
                    <a:pt x="736600" y="985748"/>
                  </a:lnTo>
                  <a:lnTo>
                    <a:pt x="368300" y="858748"/>
                  </a:lnTo>
                  <a:lnTo>
                    <a:pt x="0" y="985748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ADBF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36600" cy="89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923033" y="4080631"/>
            <a:ext cx="4215436" cy="1701431"/>
            <a:chOff x="0" y="0"/>
            <a:chExt cx="100689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06890" cy="406400"/>
            </a:xfrm>
            <a:custGeom>
              <a:avLst/>
              <a:gdLst/>
              <a:ahLst/>
              <a:cxnLst/>
              <a:rect l="l" t="t" r="r" b="b"/>
              <a:pathLst>
                <a:path w="1006890" h="406400">
                  <a:moveTo>
                    <a:pt x="803690" y="0"/>
                  </a:moveTo>
                  <a:cubicBezTo>
                    <a:pt x="915914" y="0"/>
                    <a:pt x="1006890" y="90976"/>
                    <a:pt x="1006890" y="203200"/>
                  </a:cubicBezTo>
                  <a:cubicBezTo>
                    <a:pt x="1006890" y="315424"/>
                    <a:pt x="915914" y="406400"/>
                    <a:pt x="8036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34C6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00689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65946" y="6288275"/>
            <a:ext cx="1815370" cy="2898875"/>
            <a:chOff x="0" y="0"/>
            <a:chExt cx="1259780" cy="2011680"/>
          </a:xfrm>
        </p:grpSpPr>
        <p:sp>
          <p:nvSpPr>
            <p:cNvPr id="30" name="Freeform 30"/>
            <p:cNvSpPr/>
            <p:nvPr/>
          </p:nvSpPr>
          <p:spPr>
            <a:xfrm>
              <a:off x="-2540" y="-2540"/>
              <a:ext cx="1262320" cy="2009140"/>
            </a:xfrm>
            <a:custGeom>
              <a:avLst/>
              <a:gdLst/>
              <a:ahLst/>
              <a:cxnLst/>
              <a:rect l="l" t="t" r="r" b="b"/>
              <a:pathLst>
                <a:path w="1262320" h="2009140">
                  <a:moveTo>
                    <a:pt x="1261646" y="1778000"/>
                  </a:moveTo>
                  <a:cubicBezTo>
                    <a:pt x="1260972" y="1276350"/>
                    <a:pt x="1252888" y="598170"/>
                    <a:pt x="1252888" y="97790"/>
                  </a:cubicBezTo>
                  <a:cubicBezTo>
                    <a:pt x="1252888" y="90170"/>
                    <a:pt x="1253562" y="82550"/>
                    <a:pt x="1253562" y="76200"/>
                  </a:cubicBezTo>
                  <a:cubicBezTo>
                    <a:pt x="1252888" y="74930"/>
                    <a:pt x="1252214" y="74930"/>
                    <a:pt x="1251541" y="73660"/>
                  </a:cubicBezTo>
                  <a:cubicBezTo>
                    <a:pt x="1251541" y="73660"/>
                    <a:pt x="1250867" y="74930"/>
                    <a:pt x="1250867" y="76200"/>
                  </a:cubicBezTo>
                  <a:cubicBezTo>
                    <a:pt x="1249520" y="82550"/>
                    <a:pt x="1246825" y="82550"/>
                    <a:pt x="1244130" y="82550"/>
                  </a:cubicBezTo>
                  <a:cubicBezTo>
                    <a:pt x="1240762" y="81280"/>
                    <a:pt x="1237393" y="74930"/>
                    <a:pt x="1233351" y="77470"/>
                  </a:cubicBezTo>
                  <a:cubicBezTo>
                    <a:pt x="1232004" y="78740"/>
                    <a:pt x="1229309" y="76200"/>
                    <a:pt x="1228636" y="73660"/>
                  </a:cubicBezTo>
                  <a:cubicBezTo>
                    <a:pt x="1226615" y="68580"/>
                    <a:pt x="1223920" y="68580"/>
                    <a:pt x="1221225" y="71120"/>
                  </a:cubicBezTo>
                  <a:cubicBezTo>
                    <a:pt x="1219878" y="72390"/>
                    <a:pt x="1218531" y="71120"/>
                    <a:pt x="1217183" y="71120"/>
                  </a:cubicBezTo>
                  <a:cubicBezTo>
                    <a:pt x="1215162" y="71120"/>
                    <a:pt x="1212467" y="69850"/>
                    <a:pt x="1210446" y="68580"/>
                  </a:cubicBezTo>
                  <a:cubicBezTo>
                    <a:pt x="1209773" y="68580"/>
                    <a:pt x="1208425" y="67310"/>
                    <a:pt x="1207752" y="67310"/>
                  </a:cubicBezTo>
                  <a:cubicBezTo>
                    <a:pt x="1205731" y="66040"/>
                    <a:pt x="1203710" y="62230"/>
                    <a:pt x="1201689" y="67310"/>
                  </a:cubicBezTo>
                  <a:cubicBezTo>
                    <a:pt x="1201689" y="67310"/>
                    <a:pt x="1200341" y="67310"/>
                    <a:pt x="1199667" y="66040"/>
                  </a:cubicBezTo>
                  <a:cubicBezTo>
                    <a:pt x="1198994" y="63500"/>
                    <a:pt x="1198320" y="59690"/>
                    <a:pt x="1197646" y="57150"/>
                  </a:cubicBezTo>
                  <a:cubicBezTo>
                    <a:pt x="1196299" y="53340"/>
                    <a:pt x="1196299" y="46990"/>
                    <a:pt x="1194278" y="44450"/>
                  </a:cubicBezTo>
                  <a:cubicBezTo>
                    <a:pt x="1192931" y="43180"/>
                    <a:pt x="1192257" y="41910"/>
                    <a:pt x="1191583" y="39370"/>
                  </a:cubicBezTo>
                  <a:cubicBezTo>
                    <a:pt x="1191583" y="38100"/>
                    <a:pt x="1190236" y="36830"/>
                    <a:pt x="1190236" y="35560"/>
                  </a:cubicBezTo>
                  <a:lnTo>
                    <a:pt x="1188215" y="31750"/>
                  </a:lnTo>
                  <a:cubicBezTo>
                    <a:pt x="1187541" y="29210"/>
                    <a:pt x="1186868" y="25400"/>
                    <a:pt x="1185520" y="24130"/>
                  </a:cubicBezTo>
                  <a:cubicBezTo>
                    <a:pt x="1182826" y="20320"/>
                    <a:pt x="1182152" y="15240"/>
                    <a:pt x="1183499" y="8890"/>
                  </a:cubicBezTo>
                  <a:cubicBezTo>
                    <a:pt x="1181478" y="7620"/>
                    <a:pt x="1180131" y="5080"/>
                    <a:pt x="1178110" y="5080"/>
                  </a:cubicBezTo>
                  <a:cubicBezTo>
                    <a:pt x="1170026" y="6350"/>
                    <a:pt x="1161268" y="8890"/>
                    <a:pt x="1153184" y="10160"/>
                  </a:cubicBezTo>
                  <a:cubicBezTo>
                    <a:pt x="1151836" y="10160"/>
                    <a:pt x="1149815" y="11430"/>
                    <a:pt x="1149142" y="12700"/>
                  </a:cubicBezTo>
                  <a:cubicBezTo>
                    <a:pt x="1143752" y="19050"/>
                    <a:pt x="1138363" y="13970"/>
                    <a:pt x="1132973" y="12700"/>
                  </a:cubicBezTo>
                  <a:cubicBezTo>
                    <a:pt x="1128931" y="12700"/>
                    <a:pt x="1124889" y="8890"/>
                    <a:pt x="1120847" y="7620"/>
                  </a:cubicBezTo>
                  <a:cubicBezTo>
                    <a:pt x="1116131" y="6350"/>
                    <a:pt x="1112089" y="7620"/>
                    <a:pt x="1107373" y="6350"/>
                  </a:cubicBezTo>
                  <a:cubicBezTo>
                    <a:pt x="1106700" y="6350"/>
                    <a:pt x="1106026" y="5080"/>
                    <a:pt x="1105352" y="3810"/>
                  </a:cubicBezTo>
                  <a:cubicBezTo>
                    <a:pt x="1104005" y="0"/>
                    <a:pt x="1101310" y="1270"/>
                    <a:pt x="1099963" y="2540"/>
                  </a:cubicBezTo>
                  <a:cubicBezTo>
                    <a:pt x="1097942" y="5080"/>
                    <a:pt x="1097268" y="8890"/>
                    <a:pt x="1095921" y="12700"/>
                  </a:cubicBezTo>
                  <a:cubicBezTo>
                    <a:pt x="1092552" y="13970"/>
                    <a:pt x="1087837" y="15240"/>
                    <a:pt x="1084468" y="19050"/>
                  </a:cubicBezTo>
                  <a:cubicBezTo>
                    <a:pt x="1081774" y="21590"/>
                    <a:pt x="1080426" y="22860"/>
                    <a:pt x="1078405" y="20320"/>
                  </a:cubicBezTo>
                  <a:lnTo>
                    <a:pt x="1077732" y="21590"/>
                  </a:lnTo>
                  <a:cubicBezTo>
                    <a:pt x="1079079" y="24130"/>
                    <a:pt x="1079753" y="27940"/>
                    <a:pt x="1081100" y="30480"/>
                  </a:cubicBezTo>
                  <a:cubicBezTo>
                    <a:pt x="1079079" y="31750"/>
                    <a:pt x="1076384" y="34290"/>
                    <a:pt x="1075037" y="33020"/>
                  </a:cubicBezTo>
                  <a:cubicBezTo>
                    <a:pt x="1071668" y="31750"/>
                    <a:pt x="1070321" y="34290"/>
                    <a:pt x="1067626" y="36830"/>
                  </a:cubicBezTo>
                  <a:cubicBezTo>
                    <a:pt x="1064932" y="40640"/>
                    <a:pt x="1061563" y="43180"/>
                    <a:pt x="1058868" y="45720"/>
                  </a:cubicBezTo>
                  <a:cubicBezTo>
                    <a:pt x="1058195" y="45720"/>
                    <a:pt x="1057521" y="45720"/>
                    <a:pt x="1056848" y="44450"/>
                  </a:cubicBezTo>
                  <a:cubicBezTo>
                    <a:pt x="1056174" y="44450"/>
                    <a:pt x="1055500" y="43180"/>
                    <a:pt x="1055500" y="43180"/>
                  </a:cubicBezTo>
                  <a:cubicBezTo>
                    <a:pt x="1052132" y="45720"/>
                    <a:pt x="1048763" y="48260"/>
                    <a:pt x="1045395" y="45720"/>
                  </a:cubicBezTo>
                  <a:cubicBezTo>
                    <a:pt x="1044721" y="45720"/>
                    <a:pt x="1044721" y="46990"/>
                    <a:pt x="1044048" y="46990"/>
                  </a:cubicBezTo>
                  <a:cubicBezTo>
                    <a:pt x="1040006" y="49530"/>
                    <a:pt x="1037311" y="58420"/>
                    <a:pt x="1031921" y="58420"/>
                  </a:cubicBezTo>
                  <a:cubicBezTo>
                    <a:pt x="1027879" y="58420"/>
                    <a:pt x="1023837" y="64770"/>
                    <a:pt x="1019795" y="64770"/>
                  </a:cubicBezTo>
                  <a:cubicBezTo>
                    <a:pt x="1015079" y="66040"/>
                    <a:pt x="1011037" y="68580"/>
                    <a:pt x="1006995" y="72390"/>
                  </a:cubicBezTo>
                  <a:cubicBezTo>
                    <a:pt x="1005648" y="73660"/>
                    <a:pt x="1004301" y="73660"/>
                    <a:pt x="1003627" y="73660"/>
                  </a:cubicBezTo>
                  <a:cubicBezTo>
                    <a:pt x="1000258" y="71120"/>
                    <a:pt x="998237" y="74930"/>
                    <a:pt x="996890" y="78740"/>
                  </a:cubicBezTo>
                  <a:cubicBezTo>
                    <a:pt x="993522" y="87630"/>
                    <a:pt x="988132" y="90170"/>
                    <a:pt x="983416" y="92710"/>
                  </a:cubicBezTo>
                  <a:cubicBezTo>
                    <a:pt x="977353" y="95250"/>
                    <a:pt x="971290" y="96520"/>
                    <a:pt x="965227" y="97790"/>
                  </a:cubicBezTo>
                  <a:cubicBezTo>
                    <a:pt x="964553" y="97790"/>
                    <a:pt x="963880" y="101600"/>
                    <a:pt x="962532" y="102870"/>
                  </a:cubicBezTo>
                  <a:cubicBezTo>
                    <a:pt x="961859" y="102870"/>
                    <a:pt x="961185" y="101600"/>
                    <a:pt x="961185" y="101600"/>
                  </a:cubicBezTo>
                  <a:cubicBezTo>
                    <a:pt x="957817" y="109220"/>
                    <a:pt x="955796" y="120650"/>
                    <a:pt x="949059" y="119380"/>
                  </a:cubicBezTo>
                  <a:lnTo>
                    <a:pt x="948385" y="119380"/>
                  </a:lnTo>
                  <a:cubicBezTo>
                    <a:pt x="942996" y="125730"/>
                    <a:pt x="937606" y="123190"/>
                    <a:pt x="932891" y="120650"/>
                  </a:cubicBezTo>
                  <a:cubicBezTo>
                    <a:pt x="931543" y="120650"/>
                    <a:pt x="929522" y="118110"/>
                    <a:pt x="928849" y="115570"/>
                  </a:cubicBezTo>
                  <a:cubicBezTo>
                    <a:pt x="926827" y="107950"/>
                    <a:pt x="921438" y="105410"/>
                    <a:pt x="917396" y="107950"/>
                  </a:cubicBezTo>
                  <a:cubicBezTo>
                    <a:pt x="914027" y="110490"/>
                    <a:pt x="910659" y="111760"/>
                    <a:pt x="907291" y="114300"/>
                  </a:cubicBezTo>
                  <a:cubicBezTo>
                    <a:pt x="901901" y="116840"/>
                    <a:pt x="897186" y="118110"/>
                    <a:pt x="891796" y="113030"/>
                  </a:cubicBezTo>
                  <a:cubicBezTo>
                    <a:pt x="886407" y="107950"/>
                    <a:pt x="882365" y="111760"/>
                    <a:pt x="879670" y="123190"/>
                  </a:cubicBezTo>
                  <a:cubicBezTo>
                    <a:pt x="877649" y="130810"/>
                    <a:pt x="872259" y="132080"/>
                    <a:pt x="868891" y="125730"/>
                  </a:cubicBezTo>
                  <a:cubicBezTo>
                    <a:pt x="866870" y="121920"/>
                    <a:pt x="865523" y="123190"/>
                    <a:pt x="863502" y="125730"/>
                  </a:cubicBezTo>
                  <a:lnTo>
                    <a:pt x="859460" y="133350"/>
                  </a:lnTo>
                  <a:cubicBezTo>
                    <a:pt x="858786" y="134620"/>
                    <a:pt x="857438" y="134620"/>
                    <a:pt x="856765" y="134620"/>
                  </a:cubicBezTo>
                  <a:lnTo>
                    <a:pt x="852723" y="134620"/>
                  </a:lnTo>
                  <a:cubicBezTo>
                    <a:pt x="850028" y="134620"/>
                    <a:pt x="847333" y="133350"/>
                    <a:pt x="844639" y="132080"/>
                  </a:cubicBezTo>
                  <a:cubicBezTo>
                    <a:pt x="841270" y="130810"/>
                    <a:pt x="838576" y="127000"/>
                    <a:pt x="835207" y="125730"/>
                  </a:cubicBezTo>
                  <a:cubicBezTo>
                    <a:pt x="829818" y="124460"/>
                    <a:pt x="828470" y="115570"/>
                    <a:pt x="826449" y="109220"/>
                  </a:cubicBezTo>
                  <a:cubicBezTo>
                    <a:pt x="825102" y="105410"/>
                    <a:pt x="822407" y="100330"/>
                    <a:pt x="819713" y="101600"/>
                  </a:cubicBezTo>
                  <a:cubicBezTo>
                    <a:pt x="817018" y="104140"/>
                    <a:pt x="814323" y="101600"/>
                    <a:pt x="812302" y="100330"/>
                  </a:cubicBezTo>
                  <a:cubicBezTo>
                    <a:pt x="811628" y="100330"/>
                    <a:pt x="810281" y="99060"/>
                    <a:pt x="809607" y="99060"/>
                  </a:cubicBezTo>
                  <a:cubicBezTo>
                    <a:pt x="804892" y="96520"/>
                    <a:pt x="801523" y="101600"/>
                    <a:pt x="798155" y="107950"/>
                  </a:cubicBezTo>
                  <a:lnTo>
                    <a:pt x="795460" y="113030"/>
                  </a:lnTo>
                  <a:cubicBezTo>
                    <a:pt x="794786" y="114300"/>
                    <a:pt x="794786" y="116840"/>
                    <a:pt x="794113" y="118110"/>
                  </a:cubicBezTo>
                  <a:cubicBezTo>
                    <a:pt x="790071" y="124460"/>
                    <a:pt x="786029" y="121920"/>
                    <a:pt x="781313" y="118110"/>
                  </a:cubicBezTo>
                  <a:cubicBezTo>
                    <a:pt x="777271" y="114300"/>
                    <a:pt x="772555" y="118110"/>
                    <a:pt x="771208" y="125730"/>
                  </a:cubicBezTo>
                  <a:cubicBezTo>
                    <a:pt x="770534" y="130810"/>
                    <a:pt x="769860" y="134620"/>
                    <a:pt x="766492" y="137160"/>
                  </a:cubicBezTo>
                  <a:cubicBezTo>
                    <a:pt x="763123" y="140970"/>
                    <a:pt x="759081" y="143510"/>
                    <a:pt x="758408" y="152400"/>
                  </a:cubicBezTo>
                  <a:cubicBezTo>
                    <a:pt x="758408" y="153670"/>
                    <a:pt x="757734" y="154940"/>
                    <a:pt x="757060" y="154940"/>
                  </a:cubicBezTo>
                  <a:cubicBezTo>
                    <a:pt x="755039" y="156210"/>
                    <a:pt x="753692" y="157480"/>
                    <a:pt x="751671" y="158750"/>
                  </a:cubicBezTo>
                  <a:lnTo>
                    <a:pt x="745608" y="158750"/>
                  </a:lnTo>
                  <a:cubicBezTo>
                    <a:pt x="741566" y="157480"/>
                    <a:pt x="737524" y="154940"/>
                    <a:pt x="733482" y="153670"/>
                  </a:cubicBezTo>
                  <a:cubicBezTo>
                    <a:pt x="728766" y="152400"/>
                    <a:pt x="724724" y="157480"/>
                    <a:pt x="720008" y="158750"/>
                  </a:cubicBezTo>
                  <a:lnTo>
                    <a:pt x="719334" y="160020"/>
                  </a:lnTo>
                  <a:cubicBezTo>
                    <a:pt x="717987" y="163830"/>
                    <a:pt x="715966" y="162560"/>
                    <a:pt x="714619" y="160020"/>
                  </a:cubicBezTo>
                  <a:cubicBezTo>
                    <a:pt x="711924" y="154940"/>
                    <a:pt x="707208" y="153670"/>
                    <a:pt x="703840" y="156210"/>
                  </a:cubicBezTo>
                  <a:cubicBezTo>
                    <a:pt x="699798" y="160020"/>
                    <a:pt x="695756" y="162560"/>
                    <a:pt x="691714" y="165100"/>
                  </a:cubicBezTo>
                  <a:cubicBezTo>
                    <a:pt x="690366" y="165100"/>
                    <a:pt x="689019" y="163830"/>
                    <a:pt x="688345" y="163830"/>
                  </a:cubicBezTo>
                  <a:cubicBezTo>
                    <a:pt x="686998" y="163830"/>
                    <a:pt x="684977" y="162560"/>
                    <a:pt x="684303" y="163830"/>
                  </a:cubicBezTo>
                  <a:cubicBezTo>
                    <a:pt x="678914" y="171450"/>
                    <a:pt x="673524" y="168910"/>
                    <a:pt x="668808" y="163830"/>
                  </a:cubicBezTo>
                  <a:cubicBezTo>
                    <a:pt x="666114" y="161290"/>
                    <a:pt x="662072" y="158750"/>
                    <a:pt x="660724" y="151130"/>
                  </a:cubicBezTo>
                  <a:cubicBezTo>
                    <a:pt x="660051" y="146050"/>
                    <a:pt x="657356" y="140970"/>
                    <a:pt x="655335" y="137160"/>
                  </a:cubicBezTo>
                  <a:cubicBezTo>
                    <a:pt x="651966" y="130810"/>
                    <a:pt x="648598" y="121920"/>
                    <a:pt x="642535" y="121920"/>
                  </a:cubicBezTo>
                  <a:cubicBezTo>
                    <a:pt x="641188" y="121920"/>
                    <a:pt x="639840" y="116840"/>
                    <a:pt x="639167" y="118110"/>
                  </a:cubicBezTo>
                  <a:cubicBezTo>
                    <a:pt x="636472" y="119380"/>
                    <a:pt x="636472" y="116840"/>
                    <a:pt x="635124" y="114300"/>
                  </a:cubicBezTo>
                  <a:cubicBezTo>
                    <a:pt x="633777" y="111760"/>
                    <a:pt x="631756" y="109220"/>
                    <a:pt x="630409" y="105410"/>
                  </a:cubicBezTo>
                  <a:cubicBezTo>
                    <a:pt x="628388" y="100330"/>
                    <a:pt x="626367" y="93980"/>
                    <a:pt x="624346" y="88900"/>
                  </a:cubicBezTo>
                  <a:cubicBezTo>
                    <a:pt x="622325" y="83820"/>
                    <a:pt x="620977" y="77470"/>
                    <a:pt x="618956" y="72390"/>
                  </a:cubicBezTo>
                  <a:cubicBezTo>
                    <a:pt x="618283" y="71120"/>
                    <a:pt x="616261" y="69850"/>
                    <a:pt x="615588" y="71120"/>
                  </a:cubicBezTo>
                  <a:lnTo>
                    <a:pt x="607504" y="78740"/>
                  </a:lnTo>
                  <a:cubicBezTo>
                    <a:pt x="606156" y="80010"/>
                    <a:pt x="605483" y="82550"/>
                    <a:pt x="604809" y="85090"/>
                  </a:cubicBezTo>
                  <a:lnTo>
                    <a:pt x="604135" y="83820"/>
                  </a:lnTo>
                  <a:cubicBezTo>
                    <a:pt x="604809" y="80010"/>
                    <a:pt x="605483" y="76200"/>
                    <a:pt x="606156" y="74930"/>
                  </a:cubicBezTo>
                  <a:lnTo>
                    <a:pt x="598072" y="71120"/>
                  </a:lnTo>
                  <a:cubicBezTo>
                    <a:pt x="596051" y="69850"/>
                    <a:pt x="592683" y="69850"/>
                    <a:pt x="591335" y="69850"/>
                  </a:cubicBezTo>
                  <a:lnTo>
                    <a:pt x="580557" y="69850"/>
                  </a:lnTo>
                  <a:cubicBezTo>
                    <a:pt x="576514" y="69850"/>
                    <a:pt x="573146" y="68580"/>
                    <a:pt x="569104" y="69850"/>
                  </a:cubicBezTo>
                  <a:cubicBezTo>
                    <a:pt x="566409" y="71120"/>
                    <a:pt x="564388" y="68580"/>
                    <a:pt x="562367" y="66040"/>
                  </a:cubicBezTo>
                  <a:cubicBezTo>
                    <a:pt x="556978" y="58420"/>
                    <a:pt x="551588" y="49530"/>
                    <a:pt x="544178" y="53340"/>
                  </a:cubicBezTo>
                  <a:cubicBezTo>
                    <a:pt x="543504" y="53340"/>
                    <a:pt x="542157" y="52070"/>
                    <a:pt x="541483" y="50800"/>
                  </a:cubicBezTo>
                  <a:cubicBezTo>
                    <a:pt x="539462" y="49530"/>
                    <a:pt x="538115" y="46990"/>
                    <a:pt x="535420" y="44450"/>
                  </a:cubicBezTo>
                  <a:cubicBezTo>
                    <a:pt x="535420" y="48260"/>
                    <a:pt x="535420" y="49530"/>
                    <a:pt x="536094" y="52070"/>
                  </a:cubicBezTo>
                  <a:cubicBezTo>
                    <a:pt x="534746" y="54610"/>
                    <a:pt x="534073" y="53340"/>
                    <a:pt x="533399" y="52070"/>
                  </a:cubicBezTo>
                  <a:cubicBezTo>
                    <a:pt x="532725" y="53340"/>
                    <a:pt x="532052" y="55880"/>
                    <a:pt x="531378" y="55880"/>
                  </a:cubicBezTo>
                  <a:cubicBezTo>
                    <a:pt x="528010" y="58420"/>
                    <a:pt x="524641" y="59690"/>
                    <a:pt x="521273" y="62230"/>
                  </a:cubicBezTo>
                  <a:cubicBezTo>
                    <a:pt x="519925" y="63500"/>
                    <a:pt x="518578" y="64770"/>
                    <a:pt x="517904" y="66040"/>
                  </a:cubicBezTo>
                  <a:cubicBezTo>
                    <a:pt x="515210" y="69850"/>
                    <a:pt x="513189" y="76200"/>
                    <a:pt x="508473" y="74930"/>
                  </a:cubicBezTo>
                  <a:cubicBezTo>
                    <a:pt x="507799" y="74930"/>
                    <a:pt x="506452" y="77470"/>
                    <a:pt x="505104" y="77470"/>
                  </a:cubicBezTo>
                  <a:cubicBezTo>
                    <a:pt x="503757" y="78740"/>
                    <a:pt x="501736" y="78740"/>
                    <a:pt x="500389" y="80010"/>
                  </a:cubicBezTo>
                  <a:lnTo>
                    <a:pt x="499041" y="80010"/>
                  </a:lnTo>
                  <a:cubicBezTo>
                    <a:pt x="494999" y="82550"/>
                    <a:pt x="491631" y="85090"/>
                    <a:pt x="487589" y="86360"/>
                  </a:cubicBezTo>
                  <a:lnTo>
                    <a:pt x="484894" y="86360"/>
                  </a:lnTo>
                  <a:cubicBezTo>
                    <a:pt x="481526" y="86360"/>
                    <a:pt x="478831" y="85090"/>
                    <a:pt x="475463" y="85090"/>
                  </a:cubicBezTo>
                  <a:cubicBezTo>
                    <a:pt x="472094" y="85090"/>
                    <a:pt x="468726" y="87630"/>
                    <a:pt x="465357" y="87630"/>
                  </a:cubicBezTo>
                  <a:cubicBezTo>
                    <a:pt x="461315" y="87630"/>
                    <a:pt x="456600" y="87630"/>
                    <a:pt x="453231" y="82550"/>
                  </a:cubicBezTo>
                  <a:cubicBezTo>
                    <a:pt x="452557" y="81280"/>
                    <a:pt x="450536" y="81280"/>
                    <a:pt x="449189" y="82550"/>
                  </a:cubicBezTo>
                  <a:cubicBezTo>
                    <a:pt x="444473" y="83820"/>
                    <a:pt x="439758" y="85090"/>
                    <a:pt x="435716" y="87630"/>
                  </a:cubicBezTo>
                  <a:cubicBezTo>
                    <a:pt x="431673" y="90170"/>
                    <a:pt x="429652" y="87630"/>
                    <a:pt x="428305" y="81280"/>
                  </a:cubicBezTo>
                  <a:cubicBezTo>
                    <a:pt x="427631" y="78740"/>
                    <a:pt x="426284" y="76200"/>
                    <a:pt x="424937" y="73660"/>
                  </a:cubicBezTo>
                  <a:cubicBezTo>
                    <a:pt x="422916" y="71120"/>
                    <a:pt x="420895" y="67310"/>
                    <a:pt x="418874" y="67310"/>
                  </a:cubicBezTo>
                  <a:cubicBezTo>
                    <a:pt x="414158" y="67310"/>
                    <a:pt x="411463" y="62230"/>
                    <a:pt x="408095" y="58420"/>
                  </a:cubicBezTo>
                  <a:cubicBezTo>
                    <a:pt x="402705" y="52070"/>
                    <a:pt x="397989" y="44450"/>
                    <a:pt x="391253" y="45720"/>
                  </a:cubicBezTo>
                  <a:lnTo>
                    <a:pt x="391253" y="39370"/>
                  </a:lnTo>
                  <a:cubicBezTo>
                    <a:pt x="392600" y="39370"/>
                    <a:pt x="393947" y="39370"/>
                    <a:pt x="395295" y="38100"/>
                  </a:cubicBezTo>
                  <a:cubicBezTo>
                    <a:pt x="393274" y="35560"/>
                    <a:pt x="393274" y="31750"/>
                    <a:pt x="391926" y="29210"/>
                  </a:cubicBezTo>
                  <a:cubicBezTo>
                    <a:pt x="389232" y="25400"/>
                    <a:pt x="386537" y="24130"/>
                    <a:pt x="383842" y="21590"/>
                  </a:cubicBezTo>
                  <a:cubicBezTo>
                    <a:pt x="381821" y="20320"/>
                    <a:pt x="379126" y="20320"/>
                    <a:pt x="380474" y="26670"/>
                  </a:cubicBezTo>
                  <a:cubicBezTo>
                    <a:pt x="377105" y="27940"/>
                    <a:pt x="374411" y="27940"/>
                    <a:pt x="373063" y="30480"/>
                  </a:cubicBezTo>
                  <a:cubicBezTo>
                    <a:pt x="370369" y="34290"/>
                    <a:pt x="367674" y="31750"/>
                    <a:pt x="365653" y="29210"/>
                  </a:cubicBezTo>
                  <a:cubicBezTo>
                    <a:pt x="364306" y="27940"/>
                    <a:pt x="362958" y="26670"/>
                    <a:pt x="361611" y="27940"/>
                  </a:cubicBezTo>
                  <a:cubicBezTo>
                    <a:pt x="353527" y="35560"/>
                    <a:pt x="345443" y="31750"/>
                    <a:pt x="337358" y="31750"/>
                  </a:cubicBezTo>
                  <a:cubicBezTo>
                    <a:pt x="336011" y="31750"/>
                    <a:pt x="334664" y="30480"/>
                    <a:pt x="332643" y="30480"/>
                  </a:cubicBezTo>
                  <a:cubicBezTo>
                    <a:pt x="329948" y="29210"/>
                    <a:pt x="327927" y="26670"/>
                    <a:pt x="325232" y="25400"/>
                  </a:cubicBezTo>
                  <a:cubicBezTo>
                    <a:pt x="322537" y="24130"/>
                    <a:pt x="319169" y="22860"/>
                    <a:pt x="316474" y="21590"/>
                  </a:cubicBezTo>
                  <a:lnTo>
                    <a:pt x="314453" y="21590"/>
                  </a:lnTo>
                  <a:cubicBezTo>
                    <a:pt x="309738" y="21590"/>
                    <a:pt x="305022" y="22860"/>
                    <a:pt x="300980" y="22860"/>
                  </a:cubicBezTo>
                  <a:cubicBezTo>
                    <a:pt x="297611" y="22860"/>
                    <a:pt x="294243" y="20320"/>
                    <a:pt x="290201" y="19050"/>
                  </a:cubicBezTo>
                  <a:cubicBezTo>
                    <a:pt x="289527" y="8890"/>
                    <a:pt x="284138" y="11430"/>
                    <a:pt x="280769" y="6350"/>
                  </a:cubicBezTo>
                  <a:cubicBezTo>
                    <a:pt x="280096" y="5080"/>
                    <a:pt x="278748" y="6350"/>
                    <a:pt x="278075" y="6350"/>
                  </a:cubicBezTo>
                  <a:cubicBezTo>
                    <a:pt x="274033" y="5080"/>
                    <a:pt x="271338" y="8890"/>
                    <a:pt x="269990" y="15240"/>
                  </a:cubicBezTo>
                  <a:cubicBezTo>
                    <a:pt x="267969" y="21590"/>
                    <a:pt x="262580" y="24130"/>
                    <a:pt x="264601" y="34290"/>
                  </a:cubicBezTo>
                  <a:cubicBezTo>
                    <a:pt x="265275" y="35560"/>
                    <a:pt x="266622" y="36830"/>
                    <a:pt x="267296" y="39370"/>
                  </a:cubicBezTo>
                  <a:cubicBezTo>
                    <a:pt x="267296" y="43180"/>
                    <a:pt x="266622" y="45720"/>
                    <a:pt x="264601" y="44450"/>
                  </a:cubicBezTo>
                  <a:cubicBezTo>
                    <a:pt x="263927" y="44450"/>
                    <a:pt x="263254" y="46990"/>
                    <a:pt x="262580" y="48260"/>
                  </a:cubicBezTo>
                  <a:cubicBezTo>
                    <a:pt x="261906" y="49530"/>
                    <a:pt x="261906" y="52070"/>
                    <a:pt x="261233" y="52070"/>
                  </a:cubicBezTo>
                  <a:cubicBezTo>
                    <a:pt x="257191" y="54610"/>
                    <a:pt x="254496" y="60960"/>
                    <a:pt x="249780" y="59690"/>
                  </a:cubicBezTo>
                  <a:lnTo>
                    <a:pt x="248433" y="59690"/>
                  </a:lnTo>
                  <a:cubicBezTo>
                    <a:pt x="244391" y="66040"/>
                    <a:pt x="240349" y="64770"/>
                    <a:pt x="235633" y="63500"/>
                  </a:cubicBezTo>
                  <a:cubicBezTo>
                    <a:pt x="233612" y="62230"/>
                    <a:pt x="230917" y="63500"/>
                    <a:pt x="228222" y="63500"/>
                  </a:cubicBezTo>
                  <a:cubicBezTo>
                    <a:pt x="226201" y="63500"/>
                    <a:pt x="224180" y="63500"/>
                    <a:pt x="222159" y="60960"/>
                  </a:cubicBezTo>
                  <a:cubicBezTo>
                    <a:pt x="219465" y="58420"/>
                    <a:pt x="216770" y="54610"/>
                    <a:pt x="214075" y="52070"/>
                  </a:cubicBezTo>
                  <a:cubicBezTo>
                    <a:pt x="211380" y="49530"/>
                    <a:pt x="208012" y="49530"/>
                    <a:pt x="208012" y="40640"/>
                  </a:cubicBezTo>
                  <a:cubicBezTo>
                    <a:pt x="208012" y="39370"/>
                    <a:pt x="206665" y="38100"/>
                    <a:pt x="206665" y="36830"/>
                  </a:cubicBezTo>
                  <a:cubicBezTo>
                    <a:pt x="201949" y="44450"/>
                    <a:pt x="197907" y="50800"/>
                    <a:pt x="193865" y="57150"/>
                  </a:cubicBezTo>
                  <a:cubicBezTo>
                    <a:pt x="191844" y="60960"/>
                    <a:pt x="189149" y="66040"/>
                    <a:pt x="190496" y="72390"/>
                  </a:cubicBezTo>
                  <a:cubicBezTo>
                    <a:pt x="190496" y="73660"/>
                    <a:pt x="189823" y="74930"/>
                    <a:pt x="189823" y="76200"/>
                  </a:cubicBezTo>
                  <a:cubicBezTo>
                    <a:pt x="189149" y="78740"/>
                    <a:pt x="188475" y="81280"/>
                    <a:pt x="187128" y="82550"/>
                  </a:cubicBezTo>
                  <a:cubicBezTo>
                    <a:pt x="185781" y="86360"/>
                    <a:pt x="184433" y="90170"/>
                    <a:pt x="183086" y="95250"/>
                  </a:cubicBezTo>
                  <a:lnTo>
                    <a:pt x="179044" y="102870"/>
                  </a:lnTo>
                  <a:cubicBezTo>
                    <a:pt x="177696" y="106680"/>
                    <a:pt x="176349" y="110490"/>
                    <a:pt x="174328" y="113030"/>
                  </a:cubicBezTo>
                  <a:cubicBezTo>
                    <a:pt x="169612" y="120650"/>
                    <a:pt x="164897" y="128270"/>
                    <a:pt x="159507" y="135890"/>
                  </a:cubicBezTo>
                  <a:cubicBezTo>
                    <a:pt x="156812" y="140970"/>
                    <a:pt x="153444" y="144780"/>
                    <a:pt x="150749" y="149860"/>
                  </a:cubicBezTo>
                  <a:cubicBezTo>
                    <a:pt x="146034" y="157480"/>
                    <a:pt x="140644" y="163830"/>
                    <a:pt x="137949" y="175260"/>
                  </a:cubicBezTo>
                  <a:cubicBezTo>
                    <a:pt x="137949" y="176530"/>
                    <a:pt x="136602" y="177800"/>
                    <a:pt x="135928" y="179070"/>
                  </a:cubicBezTo>
                  <a:cubicBezTo>
                    <a:pt x="132560" y="184150"/>
                    <a:pt x="127171" y="184150"/>
                    <a:pt x="127171" y="194310"/>
                  </a:cubicBezTo>
                  <a:cubicBezTo>
                    <a:pt x="121781" y="194310"/>
                    <a:pt x="119086" y="201930"/>
                    <a:pt x="116392" y="208280"/>
                  </a:cubicBezTo>
                  <a:cubicBezTo>
                    <a:pt x="114371" y="213360"/>
                    <a:pt x="112350" y="219710"/>
                    <a:pt x="109655" y="223520"/>
                  </a:cubicBezTo>
                  <a:cubicBezTo>
                    <a:pt x="106960" y="226060"/>
                    <a:pt x="103592" y="224790"/>
                    <a:pt x="100223" y="224790"/>
                  </a:cubicBezTo>
                  <a:cubicBezTo>
                    <a:pt x="98876" y="224790"/>
                    <a:pt x="97529" y="224790"/>
                    <a:pt x="97529" y="226060"/>
                  </a:cubicBezTo>
                  <a:cubicBezTo>
                    <a:pt x="94834" y="231140"/>
                    <a:pt x="91466" y="234950"/>
                    <a:pt x="89445" y="241300"/>
                  </a:cubicBezTo>
                  <a:cubicBezTo>
                    <a:pt x="87424" y="247650"/>
                    <a:pt x="85402" y="251460"/>
                    <a:pt x="82034" y="252730"/>
                  </a:cubicBezTo>
                  <a:cubicBezTo>
                    <a:pt x="78666" y="254000"/>
                    <a:pt x="75297" y="260350"/>
                    <a:pt x="70582" y="256540"/>
                  </a:cubicBezTo>
                  <a:cubicBezTo>
                    <a:pt x="66539" y="254000"/>
                    <a:pt x="61824" y="256540"/>
                    <a:pt x="59129" y="251460"/>
                  </a:cubicBezTo>
                  <a:cubicBezTo>
                    <a:pt x="53740" y="252730"/>
                    <a:pt x="49697" y="255270"/>
                    <a:pt x="44982" y="256540"/>
                  </a:cubicBezTo>
                  <a:cubicBezTo>
                    <a:pt x="39592" y="259080"/>
                    <a:pt x="33529" y="257810"/>
                    <a:pt x="28813" y="265430"/>
                  </a:cubicBezTo>
                  <a:cubicBezTo>
                    <a:pt x="24771" y="271780"/>
                    <a:pt x="21403" y="278130"/>
                    <a:pt x="15340" y="276860"/>
                  </a:cubicBezTo>
                  <a:cubicBezTo>
                    <a:pt x="16014" y="284480"/>
                    <a:pt x="16687" y="290830"/>
                    <a:pt x="17361" y="298450"/>
                  </a:cubicBezTo>
                  <a:cubicBezTo>
                    <a:pt x="18708" y="318770"/>
                    <a:pt x="20056" y="339090"/>
                    <a:pt x="20729" y="359410"/>
                  </a:cubicBezTo>
                  <a:cubicBezTo>
                    <a:pt x="22750" y="384810"/>
                    <a:pt x="23424" y="408940"/>
                    <a:pt x="22077" y="433070"/>
                  </a:cubicBezTo>
                  <a:cubicBezTo>
                    <a:pt x="20729" y="467360"/>
                    <a:pt x="14666" y="1640840"/>
                    <a:pt x="8603" y="1672590"/>
                  </a:cubicBezTo>
                  <a:lnTo>
                    <a:pt x="2540" y="1699260"/>
                  </a:lnTo>
                  <a:cubicBezTo>
                    <a:pt x="0" y="1705610"/>
                    <a:pt x="3214" y="1709420"/>
                    <a:pt x="6582" y="1710690"/>
                  </a:cubicBezTo>
                  <a:cubicBezTo>
                    <a:pt x="10624" y="1711960"/>
                    <a:pt x="11971" y="1717040"/>
                    <a:pt x="13319" y="1723390"/>
                  </a:cubicBezTo>
                  <a:cubicBezTo>
                    <a:pt x="14666" y="1733550"/>
                    <a:pt x="12645" y="1743710"/>
                    <a:pt x="15340" y="1753870"/>
                  </a:cubicBezTo>
                  <a:cubicBezTo>
                    <a:pt x="16687" y="1758950"/>
                    <a:pt x="15340" y="1767840"/>
                    <a:pt x="14666" y="1775460"/>
                  </a:cubicBezTo>
                  <a:cubicBezTo>
                    <a:pt x="13992" y="1785620"/>
                    <a:pt x="15340" y="1795780"/>
                    <a:pt x="17361" y="1804670"/>
                  </a:cubicBezTo>
                  <a:cubicBezTo>
                    <a:pt x="22077" y="1819910"/>
                    <a:pt x="22750" y="1837690"/>
                    <a:pt x="22750" y="1854200"/>
                  </a:cubicBezTo>
                  <a:cubicBezTo>
                    <a:pt x="22750" y="1858010"/>
                    <a:pt x="23424" y="1861820"/>
                    <a:pt x="24098" y="1864360"/>
                  </a:cubicBezTo>
                  <a:cubicBezTo>
                    <a:pt x="25445" y="1866900"/>
                    <a:pt x="28140" y="1869440"/>
                    <a:pt x="30834" y="1870710"/>
                  </a:cubicBezTo>
                  <a:lnTo>
                    <a:pt x="47003" y="1885950"/>
                  </a:lnTo>
                  <a:cubicBezTo>
                    <a:pt x="54413" y="1893570"/>
                    <a:pt x="60476" y="1892300"/>
                    <a:pt x="67213" y="1883410"/>
                  </a:cubicBezTo>
                  <a:cubicBezTo>
                    <a:pt x="67887" y="1882140"/>
                    <a:pt x="69908" y="1880870"/>
                    <a:pt x="70582" y="1880870"/>
                  </a:cubicBezTo>
                  <a:cubicBezTo>
                    <a:pt x="75297" y="1882140"/>
                    <a:pt x="80013" y="1882140"/>
                    <a:pt x="84055" y="1889760"/>
                  </a:cubicBezTo>
                  <a:cubicBezTo>
                    <a:pt x="88771" y="1897380"/>
                    <a:pt x="95508" y="1902460"/>
                    <a:pt x="100897" y="1908810"/>
                  </a:cubicBezTo>
                  <a:cubicBezTo>
                    <a:pt x="104265" y="1912620"/>
                    <a:pt x="108308" y="1917700"/>
                    <a:pt x="110329" y="1922780"/>
                  </a:cubicBezTo>
                  <a:cubicBezTo>
                    <a:pt x="111676" y="1925320"/>
                    <a:pt x="113023" y="1927860"/>
                    <a:pt x="114371" y="1929130"/>
                  </a:cubicBezTo>
                  <a:cubicBezTo>
                    <a:pt x="121781" y="1934210"/>
                    <a:pt x="125823" y="1946910"/>
                    <a:pt x="130539" y="1957070"/>
                  </a:cubicBezTo>
                  <a:cubicBezTo>
                    <a:pt x="134581" y="1965960"/>
                    <a:pt x="139970" y="1971040"/>
                    <a:pt x="146034" y="1972310"/>
                  </a:cubicBezTo>
                  <a:cubicBezTo>
                    <a:pt x="152770" y="1974850"/>
                    <a:pt x="159507" y="1976120"/>
                    <a:pt x="166244" y="1978660"/>
                  </a:cubicBezTo>
                  <a:cubicBezTo>
                    <a:pt x="168939" y="1979930"/>
                    <a:pt x="172307" y="1981200"/>
                    <a:pt x="175002" y="1983740"/>
                  </a:cubicBezTo>
                  <a:cubicBezTo>
                    <a:pt x="178370" y="1986280"/>
                    <a:pt x="181739" y="1986280"/>
                    <a:pt x="184433" y="1990090"/>
                  </a:cubicBezTo>
                  <a:cubicBezTo>
                    <a:pt x="188475" y="1996440"/>
                    <a:pt x="192517" y="2000250"/>
                    <a:pt x="197907" y="1997710"/>
                  </a:cubicBezTo>
                  <a:cubicBezTo>
                    <a:pt x="199928" y="1996440"/>
                    <a:pt x="202623" y="1998980"/>
                    <a:pt x="204644" y="2000250"/>
                  </a:cubicBezTo>
                  <a:cubicBezTo>
                    <a:pt x="205317" y="2000250"/>
                    <a:pt x="205991" y="2001520"/>
                    <a:pt x="206665" y="2001520"/>
                  </a:cubicBezTo>
                  <a:cubicBezTo>
                    <a:pt x="214075" y="2002790"/>
                    <a:pt x="220812" y="2000250"/>
                    <a:pt x="227549" y="1997710"/>
                  </a:cubicBezTo>
                  <a:cubicBezTo>
                    <a:pt x="230243" y="1996440"/>
                    <a:pt x="232938" y="1995170"/>
                    <a:pt x="235633" y="1992630"/>
                  </a:cubicBezTo>
                  <a:cubicBezTo>
                    <a:pt x="243043" y="1986280"/>
                    <a:pt x="250454" y="1979930"/>
                    <a:pt x="257191" y="1972310"/>
                  </a:cubicBezTo>
                  <a:cubicBezTo>
                    <a:pt x="261906" y="1967230"/>
                    <a:pt x="266622" y="1962150"/>
                    <a:pt x="272012" y="1967230"/>
                  </a:cubicBezTo>
                  <a:lnTo>
                    <a:pt x="274706" y="1967230"/>
                  </a:lnTo>
                  <a:cubicBezTo>
                    <a:pt x="279422" y="1967230"/>
                    <a:pt x="284138" y="1965960"/>
                    <a:pt x="288180" y="1964690"/>
                  </a:cubicBezTo>
                  <a:cubicBezTo>
                    <a:pt x="288854" y="1964690"/>
                    <a:pt x="290201" y="1964690"/>
                    <a:pt x="290201" y="1963420"/>
                  </a:cubicBezTo>
                  <a:cubicBezTo>
                    <a:pt x="292222" y="1958340"/>
                    <a:pt x="295590" y="1958340"/>
                    <a:pt x="298959" y="1957070"/>
                  </a:cubicBezTo>
                  <a:cubicBezTo>
                    <a:pt x="304348" y="1955800"/>
                    <a:pt x="309738" y="1955800"/>
                    <a:pt x="313780" y="1949450"/>
                  </a:cubicBezTo>
                  <a:cubicBezTo>
                    <a:pt x="317822" y="1944370"/>
                    <a:pt x="321864" y="1943100"/>
                    <a:pt x="326580" y="1941830"/>
                  </a:cubicBezTo>
                  <a:cubicBezTo>
                    <a:pt x="327253" y="1941830"/>
                    <a:pt x="328601" y="1940560"/>
                    <a:pt x="329274" y="1940560"/>
                  </a:cubicBezTo>
                  <a:cubicBezTo>
                    <a:pt x="332643" y="1939290"/>
                    <a:pt x="336011" y="1935480"/>
                    <a:pt x="338706" y="1936750"/>
                  </a:cubicBezTo>
                  <a:cubicBezTo>
                    <a:pt x="344769" y="1939290"/>
                    <a:pt x="347464" y="1935480"/>
                    <a:pt x="351506" y="1925320"/>
                  </a:cubicBezTo>
                  <a:cubicBezTo>
                    <a:pt x="352179" y="1922780"/>
                    <a:pt x="354200" y="1921510"/>
                    <a:pt x="355548" y="1920240"/>
                  </a:cubicBezTo>
                  <a:cubicBezTo>
                    <a:pt x="358916" y="1918970"/>
                    <a:pt x="362285" y="1920240"/>
                    <a:pt x="365653" y="1918970"/>
                  </a:cubicBezTo>
                  <a:cubicBezTo>
                    <a:pt x="367674" y="1918970"/>
                    <a:pt x="369695" y="1915160"/>
                    <a:pt x="371042" y="1915160"/>
                  </a:cubicBezTo>
                  <a:cubicBezTo>
                    <a:pt x="376432" y="1916430"/>
                    <a:pt x="382495" y="1912620"/>
                    <a:pt x="387211" y="1918970"/>
                  </a:cubicBezTo>
                  <a:cubicBezTo>
                    <a:pt x="387884" y="1920240"/>
                    <a:pt x="389232" y="1920240"/>
                    <a:pt x="390579" y="1920240"/>
                  </a:cubicBezTo>
                  <a:cubicBezTo>
                    <a:pt x="399337" y="1921510"/>
                    <a:pt x="406747" y="1926590"/>
                    <a:pt x="412810" y="1936750"/>
                  </a:cubicBezTo>
                  <a:cubicBezTo>
                    <a:pt x="414831" y="1940560"/>
                    <a:pt x="417526" y="1943100"/>
                    <a:pt x="419547" y="1945640"/>
                  </a:cubicBezTo>
                  <a:cubicBezTo>
                    <a:pt x="421568" y="1948180"/>
                    <a:pt x="424263" y="1948180"/>
                    <a:pt x="426284" y="1949450"/>
                  </a:cubicBezTo>
                  <a:cubicBezTo>
                    <a:pt x="428305" y="1950720"/>
                    <a:pt x="429652" y="1951990"/>
                    <a:pt x="431673" y="1951990"/>
                  </a:cubicBezTo>
                  <a:cubicBezTo>
                    <a:pt x="435042" y="1951990"/>
                    <a:pt x="437737" y="1954530"/>
                    <a:pt x="439758" y="1959610"/>
                  </a:cubicBezTo>
                  <a:cubicBezTo>
                    <a:pt x="440431" y="1960880"/>
                    <a:pt x="441105" y="1962150"/>
                    <a:pt x="441779" y="1964690"/>
                  </a:cubicBezTo>
                  <a:cubicBezTo>
                    <a:pt x="441105" y="1968500"/>
                    <a:pt x="445147" y="1978660"/>
                    <a:pt x="447842" y="1978660"/>
                  </a:cubicBezTo>
                  <a:cubicBezTo>
                    <a:pt x="452557" y="1978660"/>
                    <a:pt x="457273" y="1981200"/>
                    <a:pt x="461315" y="1987550"/>
                  </a:cubicBezTo>
                  <a:cubicBezTo>
                    <a:pt x="461989" y="1988820"/>
                    <a:pt x="463336" y="1988820"/>
                    <a:pt x="464684" y="1987550"/>
                  </a:cubicBezTo>
                  <a:cubicBezTo>
                    <a:pt x="466705" y="1986280"/>
                    <a:pt x="468052" y="1986280"/>
                    <a:pt x="469399" y="1990090"/>
                  </a:cubicBezTo>
                  <a:cubicBezTo>
                    <a:pt x="470073" y="1991360"/>
                    <a:pt x="472768" y="1991360"/>
                    <a:pt x="474115" y="1991360"/>
                  </a:cubicBezTo>
                  <a:cubicBezTo>
                    <a:pt x="477484" y="1991360"/>
                    <a:pt x="481526" y="1990090"/>
                    <a:pt x="484894" y="1991360"/>
                  </a:cubicBezTo>
                  <a:cubicBezTo>
                    <a:pt x="490957" y="1992630"/>
                    <a:pt x="496347" y="1993900"/>
                    <a:pt x="502410" y="1996440"/>
                  </a:cubicBezTo>
                  <a:cubicBezTo>
                    <a:pt x="503757" y="1996440"/>
                    <a:pt x="505104" y="1997710"/>
                    <a:pt x="505778" y="1998980"/>
                  </a:cubicBezTo>
                  <a:cubicBezTo>
                    <a:pt x="507125" y="2005330"/>
                    <a:pt x="510494" y="2005330"/>
                    <a:pt x="512515" y="2006600"/>
                  </a:cubicBezTo>
                  <a:cubicBezTo>
                    <a:pt x="514536" y="2007870"/>
                    <a:pt x="517231" y="2009140"/>
                    <a:pt x="518578" y="2009140"/>
                  </a:cubicBezTo>
                  <a:cubicBezTo>
                    <a:pt x="519252" y="2007870"/>
                    <a:pt x="520599" y="2006600"/>
                    <a:pt x="521946" y="2004060"/>
                  </a:cubicBezTo>
                  <a:cubicBezTo>
                    <a:pt x="519252" y="2004060"/>
                    <a:pt x="517904" y="2005330"/>
                    <a:pt x="516557" y="2005330"/>
                  </a:cubicBezTo>
                  <a:cubicBezTo>
                    <a:pt x="519252" y="1998980"/>
                    <a:pt x="521946" y="1997710"/>
                    <a:pt x="525315" y="2001520"/>
                  </a:cubicBezTo>
                  <a:cubicBezTo>
                    <a:pt x="529357" y="2007870"/>
                    <a:pt x="532725" y="2007870"/>
                    <a:pt x="537441" y="2001520"/>
                  </a:cubicBezTo>
                  <a:lnTo>
                    <a:pt x="541483" y="1997710"/>
                  </a:lnTo>
                  <a:lnTo>
                    <a:pt x="541483" y="1991360"/>
                  </a:lnTo>
                  <a:cubicBezTo>
                    <a:pt x="543504" y="1992630"/>
                    <a:pt x="545525" y="1995170"/>
                    <a:pt x="546873" y="1995170"/>
                  </a:cubicBezTo>
                  <a:cubicBezTo>
                    <a:pt x="550915" y="1991360"/>
                    <a:pt x="554957" y="1987550"/>
                    <a:pt x="558325" y="1982470"/>
                  </a:cubicBezTo>
                  <a:cubicBezTo>
                    <a:pt x="562367" y="1977390"/>
                    <a:pt x="565736" y="1971040"/>
                    <a:pt x="569104" y="1965960"/>
                  </a:cubicBezTo>
                  <a:cubicBezTo>
                    <a:pt x="569778" y="1965960"/>
                    <a:pt x="569778" y="1964690"/>
                    <a:pt x="570451" y="1964690"/>
                  </a:cubicBezTo>
                  <a:cubicBezTo>
                    <a:pt x="575167" y="1962150"/>
                    <a:pt x="579209" y="1960880"/>
                    <a:pt x="583925" y="1958340"/>
                  </a:cubicBezTo>
                  <a:cubicBezTo>
                    <a:pt x="586620" y="1957070"/>
                    <a:pt x="588641" y="1954530"/>
                    <a:pt x="591335" y="1953260"/>
                  </a:cubicBezTo>
                  <a:cubicBezTo>
                    <a:pt x="593356" y="1951990"/>
                    <a:pt x="594704" y="1951990"/>
                    <a:pt x="596725" y="1950720"/>
                  </a:cubicBezTo>
                  <a:lnTo>
                    <a:pt x="603462" y="1950720"/>
                  </a:lnTo>
                  <a:cubicBezTo>
                    <a:pt x="604809" y="1950720"/>
                    <a:pt x="606830" y="1950720"/>
                    <a:pt x="608177" y="1949450"/>
                  </a:cubicBezTo>
                  <a:cubicBezTo>
                    <a:pt x="608851" y="1946910"/>
                    <a:pt x="610198" y="1943100"/>
                    <a:pt x="610872" y="1943100"/>
                  </a:cubicBezTo>
                  <a:cubicBezTo>
                    <a:pt x="612893" y="1943100"/>
                    <a:pt x="614240" y="1945640"/>
                    <a:pt x="616261" y="1946910"/>
                  </a:cubicBezTo>
                  <a:cubicBezTo>
                    <a:pt x="616935" y="1946910"/>
                    <a:pt x="616935" y="1948180"/>
                    <a:pt x="616935" y="1949450"/>
                  </a:cubicBezTo>
                  <a:cubicBezTo>
                    <a:pt x="619630" y="1954530"/>
                    <a:pt x="621651" y="1960880"/>
                    <a:pt x="624346" y="1965960"/>
                  </a:cubicBezTo>
                  <a:cubicBezTo>
                    <a:pt x="627714" y="1972310"/>
                    <a:pt x="631082" y="1972310"/>
                    <a:pt x="633103" y="1968500"/>
                  </a:cubicBezTo>
                  <a:cubicBezTo>
                    <a:pt x="636472" y="1963420"/>
                    <a:pt x="639167" y="1959610"/>
                    <a:pt x="643882" y="1962150"/>
                  </a:cubicBezTo>
                  <a:cubicBezTo>
                    <a:pt x="644556" y="1962150"/>
                    <a:pt x="645903" y="1963420"/>
                    <a:pt x="646577" y="1962150"/>
                  </a:cubicBezTo>
                  <a:cubicBezTo>
                    <a:pt x="649945" y="1959610"/>
                    <a:pt x="653987" y="1957070"/>
                    <a:pt x="657356" y="1953260"/>
                  </a:cubicBezTo>
                  <a:cubicBezTo>
                    <a:pt x="659377" y="1951990"/>
                    <a:pt x="662072" y="1951990"/>
                    <a:pt x="662745" y="1949450"/>
                  </a:cubicBezTo>
                  <a:cubicBezTo>
                    <a:pt x="664766" y="1941830"/>
                    <a:pt x="668135" y="1938020"/>
                    <a:pt x="671503" y="1932940"/>
                  </a:cubicBezTo>
                  <a:cubicBezTo>
                    <a:pt x="673524" y="1929130"/>
                    <a:pt x="675545" y="1924050"/>
                    <a:pt x="677566" y="1922780"/>
                  </a:cubicBezTo>
                  <a:cubicBezTo>
                    <a:pt x="682282" y="1920240"/>
                    <a:pt x="685650" y="1912620"/>
                    <a:pt x="689692" y="1907540"/>
                  </a:cubicBezTo>
                  <a:cubicBezTo>
                    <a:pt x="693061" y="1903730"/>
                    <a:pt x="695082" y="1896110"/>
                    <a:pt x="698450" y="1894840"/>
                  </a:cubicBezTo>
                  <a:cubicBezTo>
                    <a:pt x="703840" y="1892300"/>
                    <a:pt x="707882" y="1885950"/>
                    <a:pt x="712598" y="1879600"/>
                  </a:cubicBezTo>
                  <a:cubicBezTo>
                    <a:pt x="715292" y="1875790"/>
                    <a:pt x="718661" y="1873250"/>
                    <a:pt x="722029" y="1874520"/>
                  </a:cubicBezTo>
                  <a:cubicBezTo>
                    <a:pt x="724050" y="1875790"/>
                    <a:pt x="726745" y="1874520"/>
                    <a:pt x="728092" y="1873250"/>
                  </a:cubicBezTo>
                  <a:cubicBezTo>
                    <a:pt x="730787" y="1870710"/>
                    <a:pt x="733482" y="1866900"/>
                    <a:pt x="736176" y="1864360"/>
                  </a:cubicBezTo>
                  <a:cubicBezTo>
                    <a:pt x="738197" y="1861820"/>
                    <a:pt x="740218" y="1859280"/>
                    <a:pt x="742239" y="1859280"/>
                  </a:cubicBezTo>
                  <a:cubicBezTo>
                    <a:pt x="748976" y="1858010"/>
                    <a:pt x="754366" y="1855470"/>
                    <a:pt x="757734" y="1842770"/>
                  </a:cubicBezTo>
                  <a:cubicBezTo>
                    <a:pt x="759081" y="1837690"/>
                    <a:pt x="765818" y="1831340"/>
                    <a:pt x="768513" y="1833880"/>
                  </a:cubicBezTo>
                  <a:cubicBezTo>
                    <a:pt x="773229" y="1837690"/>
                    <a:pt x="776597" y="1835150"/>
                    <a:pt x="779292" y="1827530"/>
                  </a:cubicBezTo>
                  <a:cubicBezTo>
                    <a:pt x="781313" y="1823720"/>
                    <a:pt x="784008" y="1824990"/>
                    <a:pt x="786029" y="1827530"/>
                  </a:cubicBezTo>
                  <a:cubicBezTo>
                    <a:pt x="787376" y="1830070"/>
                    <a:pt x="788723" y="1831340"/>
                    <a:pt x="790071" y="1831340"/>
                  </a:cubicBezTo>
                  <a:cubicBezTo>
                    <a:pt x="794786" y="1832610"/>
                    <a:pt x="800176" y="1831340"/>
                    <a:pt x="804892" y="1832610"/>
                  </a:cubicBezTo>
                  <a:cubicBezTo>
                    <a:pt x="808934" y="1833880"/>
                    <a:pt x="812976" y="1831340"/>
                    <a:pt x="815671" y="1826260"/>
                  </a:cubicBezTo>
                  <a:cubicBezTo>
                    <a:pt x="818365" y="1821180"/>
                    <a:pt x="820386" y="1821180"/>
                    <a:pt x="824428" y="1823720"/>
                  </a:cubicBezTo>
                  <a:cubicBezTo>
                    <a:pt x="827797" y="1826260"/>
                    <a:pt x="830491" y="1832610"/>
                    <a:pt x="835207" y="1831340"/>
                  </a:cubicBezTo>
                  <a:cubicBezTo>
                    <a:pt x="839249" y="1830070"/>
                    <a:pt x="843965" y="1833880"/>
                    <a:pt x="848681" y="1830070"/>
                  </a:cubicBezTo>
                  <a:lnTo>
                    <a:pt x="851375" y="1830070"/>
                  </a:lnTo>
                  <a:cubicBezTo>
                    <a:pt x="855417" y="1832610"/>
                    <a:pt x="859460" y="1833880"/>
                    <a:pt x="862828" y="1840230"/>
                  </a:cubicBezTo>
                  <a:cubicBezTo>
                    <a:pt x="866870" y="1846580"/>
                    <a:pt x="867544" y="1799590"/>
                    <a:pt x="871586" y="1804670"/>
                  </a:cubicBezTo>
                  <a:cubicBezTo>
                    <a:pt x="877649" y="1812290"/>
                    <a:pt x="876302" y="1804670"/>
                    <a:pt x="882365" y="1811020"/>
                  </a:cubicBezTo>
                  <a:cubicBezTo>
                    <a:pt x="887080" y="1814830"/>
                    <a:pt x="885059" y="1800860"/>
                    <a:pt x="890449" y="1803400"/>
                  </a:cubicBezTo>
                  <a:cubicBezTo>
                    <a:pt x="891122" y="1803400"/>
                    <a:pt x="899207" y="1813560"/>
                    <a:pt x="899207" y="1812290"/>
                  </a:cubicBezTo>
                  <a:cubicBezTo>
                    <a:pt x="902575" y="1808480"/>
                    <a:pt x="905943" y="1770380"/>
                    <a:pt x="909312" y="1771650"/>
                  </a:cubicBezTo>
                  <a:cubicBezTo>
                    <a:pt x="916049" y="1775460"/>
                    <a:pt x="922112" y="1772920"/>
                    <a:pt x="928175" y="1767840"/>
                  </a:cubicBezTo>
                  <a:cubicBezTo>
                    <a:pt x="931543" y="1765300"/>
                    <a:pt x="936933" y="1756410"/>
                    <a:pt x="939627" y="1760220"/>
                  </a:cubicBezTo>
                  <a:cubicBezTo>
                    <a:pt x="944343" y="1766570"/>
                    <a:pt x="949059" y="1769110"/>
                    <a:pt x="954448" y="1770380"/>
                  </a:cubicBezTo>
                  <a:cubicBezTo>
                    <a:pt x="955122" y="1770380"/>
                    <a:pt x="955796" y="1771650"/>
                    <a:pt x="956469" y="1772920"/>
                  </a:cubicBezTo>
                  <a:cubicBezTo>
                    <a:pt x="958490" y="1778000"/>
                    <a:pt x="967922" y="1764030"/>
                    <a:pt x="969943" y="1769110"/>
                  </a:cubicBezTo>
                  <a:cubicBezTo>
                    <a:pt x="972638" y="1776730"/>
                    <a:pt x="975332" y="1784350"/>
                    <a:pt x="978027" y="1790700"/>
                  </a:cubicBezTo>
                  <a:cubicBezTo>
                    <a:pt x="979374" y="1793240"/>
                    <a:pt x="981395" y="1794510"/>
                    <a:pt x="982069" y="1797050"/>
                  </a:cubicBezTo>
                  <a:cubicBezTo>
                    <a:pt x="982743" y="1803400"/>
                    <a:pt x="984090" y="1805940"/>
                    <a:pt x="987459" y="1805940"/>
                  </a:cubicBezTo>
                  <a:cubicBezTo>
                    <a:pt x="989480" y="1805940"/>
                    <a:pt x="991501" y="1807210"/>
                    <a:pt x="992848" y="1809750"/>
                  </a:cubicBezTo>
                  <a:cubicBezTo>
                    <a:pt x="996216" y="1813560"/>
                    <a:pt x="998911" y="1817370"/>
                    <a:pt x="1001606" y="1821180"/>
                  </a:cubicBezTo>
                  <a:cubicBezTo>
                    <a:pt x="1004974" y="1824990"/>
                    <a:pt x="1008343" y="1828800"/>
                    <a:pt x="1009690" y="1835150"/>
                  </a:cubicBezTo>
                  <a:cubicBezTo>
                    <a:pt x="1010364" y="1837690"/>
                    <a:pt x="1011037" y="1838960"/>
                    <a:pt x="1011711" y="1840230"/>
                  </a:cubicBezTo>
                  <a:cubicBezTo>
                    <a:pt x="1014406" y="1845310"/>
                    <a:pt x="1017100" y="1849120"/>
                    <a:pt x="1019795" y="1854200"/>
                  </a:cubicBezTo>
                  <a:cubicBezTo>
                    <a:pt x="1023837" y="1860550"/>
                    <a:pt x="1027206" y="1868170"/>
                    <a:pt x="1031248" y="1874520"/>
                  </a:cubicBezTo>
                  <a:cubicBezTo>
                    <a:pt x="1032595" y="1875790"/>
                    <a:pt x="1033942" y="1878330"/>
                    <a:pt x="1035290" y="1879600"/>
                  </a:cubicBezTo>
                  <a:cubicBezTo>
                    <a:pt x="1037985" y="1882140"/>
                    <a:pt x="1040679" y="1884680"/>
                    <a:pt x="1042700" y="1888490"/>
                  </a:cubicBezTo>
                  <a:cubicBezTo>
                    <a:pt x="1044721" y="1892300"/>
                    <a:pt x="1054153" y="1869440"/>
                    <a:pt x="1055500" y="1874520"/>
                  </a:cubicBezTo>
                  <a:cubicBezTo>
                    <a:pt x="1055500" y="1875790"/>
                    <a:pt x="1056174" y="1875790"/>
                    <a:pt x="1056848" y="1875790"/>
                  </a:cubicBezTo>
                  <a:cubicBezTo>
                    <a:pt x="1060890" y="1882140"/>
                    <a:pt x="1064932" y="1879600"/>
                    <a:pt x="1068974" y="1877060"/>
                  </a:cubicBezTo>
                  <a:cubicBezTo>
                    <a:pt x="1070321" y="1875790"/>
                    <a:pt x="1071668" y="1874520"/>
                    <a:pt x="1072342" y="1875790"/>
                  </a:cubicBezTo>
                  <a:cubicBezTo>
                    <a:pt x="1077058" y="1879600"/>
                    <a:pt x="1080426" y="1888490"/>
                    <a:pt x="1086489" y="1889760"/>
                  </a:cubicBezTo>
                  <a:cubicBezTo>
                    <a:pt x="1086489" y="1889760"/>
                    <a:pt x="1087163" y="1889760"/>
                    <a:pt x="1087163" y="1891030"/>
                  </a:cubicBezTo>
                  <a:cubicBezTo>
                    <a:pt x="1088510" y="1898650"/>
                    <a:pt x="1092552" y="1898650"/>
                    <a:pt x="1095921" y="1899920"/>
                  </a:cubicBezTo>
                  <a:cubicBezTo>
                    <a:pt x="1097942" y="1899920"/>
                    <a:pt x="1099963" y="1901190"/>
                    <a:pt x="1101310" y="1902460"/>
                  </a:cubicBezTo>
                  <a:cubicBezTo>
                    <a:pt x="1105352" y="1906270"/>
                    <a:pt x="1109394" y="1911350"/>
                    <a:pt x="1114110" y="1913890"/>
                  </a:cubicBezTo>
                  <a:cubicBezTo>
                    <a:pt x="1120173" y="1917700"/>
                    <a:pt x="1126236" y="1920240"/>
                    <a:pt x="1130952" y="1926590"/>
                  </a:cubicBezTo>
                  <a:cubicBezTo>
                    <a:pt x="1131626" y="1926590"/>
                    <a:pt x="1132300" y="1926590"/>
                    <a:pt x="1132300" y="1927860"/>
                  </a:cubicBezTo>
                  <a:cubicBezTo>
                    <a:pt x="1134321" y="1930400"/>
                    <a:pt x="1137689" y="1931670"/>
                    <a:pt x="1139036" y="1935480"/>
                  </a:cubicBezTo>
                  <a:cubicBezTo>
                    <a:pt x="1141057" y="1943100"/>
                    <a:pt x="1146447" y="1941830"/>
                    <a:pt x="1149142" y="1948180"/>
                  </a:cubicBezTo>
                  <a:lnTo>
                    <a:pt x="1149815" y="1948180"/>
                  </a:lnTo>
                  <a:cubicBezTo>
                    <a:pt x="1152510" y="1948180"/>
                    <a:pt x="1155205" y="1949450"/>
                    <a:pt x="1158573" y="1949450"/>
                  </a:cubicBezTo>
                  <a:cubicBezTo>
                    <a:pt x="1159920" y="1948180"/>
                    <a:pt x="1161941" y="1945640"/>
                    <a:pt x="1163289" y="1945640"/>
                  </a:cubicBezTo>
                  <a:cubicBezTo>
                    <a:pt x="1169352" y="1949450"/>
                    <a:pt x="1175415" y="1949450"/>
                    <a:pt x="1179457" y="1939290"/>
                  </a:cubicBezTo>
                  <a:cubicBezTo>
                    <a:pt x="1180131" y="1938020"/>
                    <a:pt x="1181478" y="1938020"/>
                    <a:pt x="1182826" y="1938020"/>
                  </a:cubicBezTo>
                  <a:lnTo>
                    <a:pt x="1188215" y="1938020"/>
                  </a:lnTo>
                  <a:cubicBezTo>
                    <a:pt x="1194278" y="1935480"/>
                    <a:pt x="1199667" y="1932940"/>
                    <a:pt x="1205731" y="1931670"/>
                  </a:cubicBezTo>
                  <a:cubicBezTo>
                    <a:pt x="1208425" y="1930400"/>
                    <a:pt x="1211794" y="1932940"/>
                    <a:pt x="1214488" y="1934210"/>
                  </a:cubicBezTo>
                  <a:cubicBezTo>
                    <a:pt x="1217183" y="1935480"/>
                    <a:pt x="1219878" y="1935480"/>
                    <a:pt x="1222573" y="1935480"/>
                  </a:cubicBezTo>
                  <a:cubicBezTo>
                    <a:pt x="1225941" y="1935480"/>
                    <a:pt x="1228636" y="1932940"/>
                    <a:pt x="1232004" y="1932940"/>
                  </a:cubicBezTo>
                  <a:cubicBezTo>
                    <a:pt x="1234699" y="1931670"/>
                    <a:pt x="1238067" y="1931670"/>
                    <a:pt x="1240762" y="1930400"/>
                  </a:cubicBezTo>
                  <a:cubicBezTo>
                    <a:pt x="1246825" y="1927860"/>
                    <a:pt x="1252214" y="1925320"/>
                    <a:pt x="1258277" y="1924050"/>
                  </a:cubicBezTo>
                  <a:cubicBezTo>
                    <a:pt x="1262320" y="1880870"/>
                    <a:pt x="1261646" y="1830070"/>
                    <a:pt x="1261646" y="1778000"/>
                  </a:cubicBezTo>
                  <a:close/>
                </a:path>
              </a:pathLst>
            </a:custGeom>
            <a:blipFill>
              <a:blip r:embed="rId16"/>
              <a:stretch>
                <a:fillRect l="-9823" t="-40" r="-9851" b="-63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4030751" y="6353562"/>
            <a:ext cx="2021182" cy="2768300"/>
            <a:chOff x="0" y="0"/>
            <a:chExt cx="4432153" cy="6070473"/>
          </a:xfrm>
        </p:grpSpPr>
        <p:sp>
          <p:nvSpPr>
            <p:cNvPr id="32" name="Freeform 32"/>
            <p:cNvSpPr/>
            <p:nvPr/>
          </p:nvSpPr>
          <p:spPr>
            <a:xfrm>
              <a:off x="-81534" y="-15367"/>
              <a:ext cx="4516736" cy="6097397"/>
            </a:xfrm>
            <a:custGeom>
              <a:avLst/>
              <a:gdLst/>
              <a:ahLst/>
              <a:cxnLst/>
              <a:rect l="l" t="t" r="r" b="b"/>
              <a:pathLst>
                <a:path w="4516736" h="6097397">
                  <a:moveTo>
                    <a:pt x="4513687" y="6069076"/>
                  </a:moveTo>
                  <a:cubicBezTo>
                    <a:pt x="4326200" y="6097397"/>
                    <a:pt x="4160661" y="6084316"/>
                    <a:pt x="3971486" y="6070346"/>
                  </a:cubicBezTo>
                  <a:cubicBezTo>
                    <a:pt x="2926624" y="6093968"/>
                    <a:pt x="1596623" y="6076442"/>
                    <a:pt x="489651" y="6074029"/>
                  </a:cubicBezTo>
                  <a:cubicBezTo>
                    <a:pt x="446733" y="6095619"/>
                    <a:pt x="463438" y="6024499"/>
                    <a:pt x="449666" y="5996559"/>
                  </a:cubicBezTo>
                  <a:cubicBezTo>
                    <a:pt x="412079" y="5947410"/>
                    <a:pt x="380091" y="5901309"/>
                    <a:pt x="364008" y="5839079"/>
                  </a:cubicBezTo>
                  <a:cubicBezTo>
                    <a:pt x="394575" y="5542915"/>
                    <a:pt x="439092" y="5645531"/>
                    <a:pt x="386489" y="5450840"/>
                  </a:cubicBezTo>
                  <a:cubicBezTo>
                    <a:pt x="422031" y="5359908"/>
                    <a:pt x="396085" y="5239004"/>
                    <a:pt x="358232" y="5195189"/>
                  </a:cubicBezTo>
                  <a:cubicBezTo>
                    <a:pt x="321890" y="5033772"/>
                    <a:pt x="350324" y="5138420"/>
                    <a:pt x="309006" y="5050028"/>
                  </a:cubicBezTo>
                  <a:cubicBezTo>
                    <a:pt x="254537" y="5023231"/>
                    <a:pt x="316292" y="4987798"/>
                    <a:pt x="291324" y="4967859"/>
                  </a:cubicBezTo>
                  <a:cubicBezTo>
                    <a:pt x="237654" y="4821682"/>
                    <a:pt x="197314" y="4761230"/>
                    <a:pt x="140268" y="4662043"/>
                  </a:cubicBezTo>
                  <a:cubicBezTo>
                    <a:pt x="103748" y="4629785"/>
                    <a:pt x="144711" y="4588510"/>
                    <a:pt x="126851" y="4566158"/>
                  </a:cubicBezTo>
                  <a:cubicBezTo>
                    <a:pt x="0" y="4473448"/>
                    <a:pt x="130227" y="4495927"/>
                    <a:pt x="111656" y="4430776"/>
                  </a:cubicBezTo>
                  <a:cubicBezTo>
                    <a:pt x="75057" y="4336034"/>
                    <a:pt x="124896" y="4247007"/>
                    <a:pt x="151286" y="4188460"/>
                  </a:cubicBezTo>
                  <a:cubicBezTo>
                    <a:pt x="225748" y="4070350"/>
                    <a:pt x="288924" y="3877183"/>
                    <a:pt x="271775" y="3840988"/>
                  </a:cubicBezTo>
                  <a:cubicBezTo>
                    <a:pt x="273908" y="3775456"/>
                    <a:pt x="335307" y="3738372"/>
                    <a:pt x="315848" y="3670300"/>
                  </a:cubicBezTo>
                  <a:cubicBezTo>
                    <a:pt x="332908" y="3625850"/>
                    <a:pt x="367207" y="3551428"/>
                    <a:pt x="404971" y="3502152"/>
                  </a:cubicBezTo>
                  <a:cubicBezTo>
                    <a:pt x="409947" y="3320288"/>
                    <a:pt x="434382" y="3252978"/>
                    <a:pt x="450465" y="3158744"/>
                  </a:cubicBezTo>
                  <a:cubicBezTo>
                    <a:pt x="485208" y="3074797"/>
                    <a:pt x="496404" y="2991612"/>
                    <a:pt x="530614" y="2921127"/>
                  </a:cubicBezTo>
                  <a:cubicBezTo>
                    <a:pt x="496137" y="2844927"/>
                    <a:pt x="542876" y="2833751"/>
                    <a:pt x="527415" y="2801239"/>
                  </a:cubicBezTo>
                  <a:cubicBezTo>
                    <a:pt x="595301" y="2672842"/>
                    <a:pt x="574509" y="2438527"/>
                    <a:pt x="559492" y="2299843"/>
                  </a:cubicBezTo>
                  <a:cubicBezTo>
                    <a:pt x="536656" y="2202053"/>
                    <a:pt x="518352" y="2152650"/>
                    <a:pt x="468148" y="2110740"/>
                  </a:cubicBezTo>
                  <a:cubicBezTo>
                    <a:pt x="479077" y="2057400"/>
                    <a:pt x="442291" y="2011299"/>
                    <a:pt x="431006" y="2017522"/>
                  </a:cubicBezTo>
                  <a:cubicBezTo>
                    <a:pt x="437581" y="1912493"/>
                    <a:pt x="402838" y="1883156"/>
                    <a:pt x="394397" y="1841881"/>
                  </a:cubicBezTo>
                  <a:cubicBezTo>
                    <a:pt x="352812" y="1788668"/>
                    <a:pt x="448955" y="1780921"/>
                    <a:pt x="396796" y="1711833"/>
                  </a:cubicBezTo>
                  <a:cubicBezTo>
                    <a:pt x="411724" y="1610106"/>
                    <a:pt x="413590" y="1557909"/>
                    <a:pt x="399373" y="1513078"/>
                  </a:cubicBezTo>
                  <a:cubicBezTo>
                    <a:pt x="388532" y="1475867"/>
                    <a:pt x="444245" y="1400810"/>
                    <a:pt x="424342" y="1407033"/>
                  </a:cubicBezTo>
                  <a:cubicBezTo>
                    <a:pt x="425230" y="1350645"/>
                    <a:pt x="399284" y="1326769"/>
                    <a:pt x="384712" y="1309878"/>
                  </a:cubicBezTo>
                  <a:cubicBezTo>
                    <a:pt x="391376" y="1286637"/>
                    <a:pt x="433227" y="1243330"/>
                    <a:pt x="437937" y="1230249"/>
                  </a:cubicBezTo>
                  <a:cubicBezTo>
                    <a:pt x="443001" y="1172464"/>
                    <a:pt x="391376" y="1159637"/>
                    <a:pt x="429851" y="1100328"/>
                  </a:cubicBezTo>
                  <a:cubicBezTo>
                    <a:pt x="403194" y="1030097"/>
                    <a:pt x="382135" y="1020699"/>
                    <a:pt x="391109" y="969645"/>
                  </a:cubicBezTo>
                  <a:cubicBezTo>
                    <a:pt x="316026" y="569087"/>
                    <a:pt x="390665" y="697992"/>
                    <a:pt x="420076" y="482981"/>
                  </a:cubicBezTo>
                  <a:cubicBezTo>
                    <a:pt x="459795" y="322580"/>
                    <a:pt x="407814" y="357378"/>
                    <a:pt x="396974" y="246888"/>
                  </a:cubicBezTo>
                  <a:cubicBezTo>
                    <a:pt x="411991" y="33401"/>
                    <a:pt x="344193" y="66675"/>
                    <a:pt x="434294" y="15367"/>
                  </a:cubicBezTo>
                  <a:cubicBezTo>
                    <a:pt x="1700318" y="33909"/>
                    <a:pt x="3035473" y="28194"/>
                    <a:pt x="4243387" y="17907"/>
                  </a:cubicBezTo>
                  <a:cubicBezTo>
                    <a:pt x="4357300" y="46482"/>
                    <a:pt x="4499470" y="0"/>
                    <a:pt x="4507556" y="36449"/>
                  </a:cubicBezTo>
                  <a:cubicBezTo>
                    <a:pt x="4512354" y="215011"/>
                    <a:pt x="4507201" y="413004"/>
                    <a:pt x="4507112" y="626110"/>
                  </a:cubicBezTo>
                  <a:cubicBezTo>
                    <a:pt x="4506223" y="1658239"/>
                    <a:pt x="4513814" y="2760345"/>
                    <a:pt x="4507734" y="3752723"/>
                  </a:cubicBezTo>
                  <a:cubicBezTo>
                    <a:pt x="4516735" y="4584446"/>
                    <a:pt x="4500448" y="5281041"/>
                    <a:pt x="4513687" y="6069076"/>
                  </a:cubicBezTo>
                  <a:close/>
                </a:path>
              </a:pathLst>
            </a:custGeom>
            <a:blipFill>
              <a:blip r:embed="rId17"/>
              <a:stretch>
                <a:fillRect l="-1253" r="-1253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0" y="70264"/>
            <a:ext cx="3360767" cy="10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82"/>
              </a:lnSpc>
              <a:spcBef>
                <a:spcPct val="0"/>
              </a:spcBef>
            </a:pPr>
            <a:r>
              <a:rPr lang="en-US" sz="5844">
                <a:solidFill>
                  <a:srgbClr val="D897A0"/>
                </a:solidFill>
                <a:latin typeface="Georgia Pro Condensed"/>
              </a:rPr>
              <a:t>GUSTOS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-2638175" y="-129980"/>
            <a:ext cx="10925118" cy="1117769"/>
            <a:chOff x="0" y="0"/>
            <a:chExt cx="14566824" cy="1490359"/>
          </a:xfrm>
        </p:grpSpPr>
        <p:sp>
          <p:nvSpPr>
            <p:cNvPr id="35" name="TextBox 35"/>
            <p:cNvSpPr txBox="1"/>
            <p:nvPr/>
          </p:nvSpPr>
          <p:spPr>
            <a:xfrm>
              <a:off x="8450069" y="340627"/>
              <a:ext cx="6116755" cy="1149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202"/>
                </a:lnSpc>
                <a:spcBef>
                  <a:spcPct val="0"/>
                </a:spcBef>
              </a:pPr>
              <a:r>
                <a:rPr lang="en-US" sz="5144">
                  <a:solidFill>
                    <a:srgbClr val="D897A0"/>
                  </a:solidFill>
                  <a:latin typeface="Georgia Pro Condensed"/>
                </a:rPr>
                <a:t>INTERESES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320001"/>
              <a:ext cx="6116755" cy="2126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453671" y="-525480"/>
              <a:ext cx="1659482" cy="67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44001" y="1234730"/>
            <a:ext cx="5914920" cy="93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3"/>
              </a:lnSpc>
            </a:pPr>
            <a:r>
              <a:rPr lang="en-US" sz="6375" spc="1243" dirty="0">
                <a:solidFill>
                  <a:srgbClr val="D897A0"/>
                </a:solidFill>
                <a:latin typeface="Libre Baskerville Italics"/>
              </a:rPr>
              <a:t>Y HOBBIS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189944" y="4461631"/>
            <a:ext cx="382303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nantason"/>
              </a:rPr>
              <a:t>me gusta escuchar musica y ver series.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894125" y="2800984"/>
            <a:ext cx="2100090" cy="1050045"/>
            <a:chOff x="0" y="0"/>
            <a:chExt cx="812800" cy="406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2" name="TextBox 42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Inicio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746447" y="4023371"/>
            <a:ext cx="2603322" cy="1031705"/>
            <a:chOff x="0" y="0"/>
            <a:chExt cx="1068196" cy="42332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68196" cy="423329"/>
            </a:xfrm>
            <a:custGeom>
              <a:avLst/>
              <a:gdLst/>
              <a:ahLst/>
              <a:cxnLst/>
              <a:rect l="l" t="t" r="r" b="b"/>
              <a:pathLst>
                <a:path w="1068196" h="423329">
                  <a:moveTo>
                    <a:pt x="864996" y="0"/>
                  </a:moveTo>
                  <a:cubicBezTo>
                    <a:pt x="977220" y="0"/>
                    <a:pt x="1068196" y="94766"/>
                    <a:pt x="1068196" y="211665"/>
                  </a:cubicBezTo>
                  <a:cubicBezTo>
                    <a:pt x="1068196" y="328564"/>
                    <a:pt x="977220" y="423329"/>
                    <a:pt x="864996" y="423329"/>
                  </a:cubicBezTo>
                  <a:lnTo>
                    <a:pt x="203200" y="423329"/>
                  </a:lnTo>
                  <a:cubicBezTo>
                    <a:pt x="90976" y="423329"/>
                    <a:pt x="0" y="328564"/>
                    <a:pt x="0" y="211665"/>
                  </a:cubicBezTo>
                  <a:cubicBezTo>
                    <a:pt x="0" y="9476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9000"/>
                  </a:srgbClr>
                </a:gs>
                <a:gs pos="100000">
                  <a:srgbClr val="00BF63">
                    <a:alpha val="99000"/>
                  </a:srgbClr>
                </a:gs>
              </a:gsLst>
              <a:lin ang="0"/>
            </a:gradFill>
          </p:spPr>
        </p:sp>
        <p:sp>
          <p:nvSpPr>
            <p:cNvPr id="45" name="TextBox 45"/>
            <p:cNvSpPr txBox="1"/>
            <p:nvPr/>
          </p:nvSpPr>
          <p:spPr>
            <a:xfrm>
              <a:off x="0" y="-66675"/>
              <a:ext cx="1068196" cy="490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presentacion.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653232" y="5226525"/>
            <a:ext cx="2633768" cy="1194279"/>
            <a:chOff x="0" y="0"/>
            <a:chExt cx="1307550" cy="59290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307550" cy="592907"/>
            </a:xfrm>
            <a:custGeom>
              <a:avLst/>
              <a:gdLst/>
              <a:ahLst/>
              <a:cxnLst/>
              <a:rect l="l" t="t" r="r" b="b"/>
              <a:pathLst>
                <a:path w="1307550" h="592907">
                  <a:moveTo>
                    <a:pt x="1104350" y="0"/>
                  </a:moveTo>
                  <a:cubicBezTo>
                    <a:pt x="1216574" y="0"/>
                    <a:pt x="1307550" y="132727"/>
                    <a:pt x="1307550" y="296454"/>
                  </a:cubicBezTo>
                  <a:cubicBezTo>
                    <a:pt x="1307550" y="460180"/>
                    <a:pt x="1216574" y="592907"/>
                    <a:pt x="1104350" y="592907"/>
                  </a:cubicBezTo>
                  <a:lnTo>
                    <a:pt x="203200" y="592907"/>
                  </a:lnTo>
                  <a:cubicBezTo>
                    <a:pt x="90976" y="592907"/>
                    <a:pt x="0" y="460180"/>
                    <a:pt x="0" y="296454"/>
                  </a:cubicBezTo>
                  <a:cubicBezTo>
                    <a:pt x="0" y="13272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8" name="TextBox 48"/>
            <p:cNvSpPr txBox="1"/>
            <p:nvPr/>
          </p:nvSpPr>
          <p:spPr>
            <a:xfrm>
              <a:off x="0" y="-66675"/>
              <a:ext cx="1307550" cy="65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 a corto plazo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596006" y="6592254"/>
            <a:ext cx="2753763" cy="1024867"/>
            <a:chOff x="0" y="0"/>
            <a:chExt cx="1952813" cy="72677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51" name="TextBox 51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estudios y conocimientos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7596006" y="7788571"/>
            <a:ext cx="2753763" cy="1024867"/>
            <a:chOff x="0" y="0"/>
            <a:chExt cx="1952813" cy="72677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54" name="TextBox 54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portafolio proyectos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596006" y="8984888"/>
            <a:ext cx="2753763" cy="1024867"/>
            <a:chOff x="0" y="0"/>
            <a:chExt cx="1952813" cy="72677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57" name="TextBox 57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gustos,intereses y hobbis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6114">
            <a:off x="-70019" y="5441357"/>
            <a:ext cx="6478441" cy="4710189"/>
          </a:xfrm>
          <a:custGeom>
            <a:avLst/>
            <a:gdLst/>
            <a:ahLst/>
            <a:cxnLst/>
            <a:rect l="l" t="t" r="r" b="b"/>
            <a:pathLst>
              <a:path w="6478441" h="4710189">
                <a:moveTo>
                  <a:pt x="0" y="0"/>
                </a:moveTo>
                <a:lnTo>
                  <a:pt x="6478440" y="0"/>
                </a:lnTo>
                <a:lnTo>
                  <a:pt x="6478440" y="4710190"/>
                </a:lnTo>
                <a:lnTo>
                  <a:pt x="0" y="471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281857">
            <a:off x="6726915" y="-644912"/>
            <a:ext cx="3067911" cy="4741948"/>
          </a:xfrm>
          <a:custGeom>
            <a:avLst/>
            <a:gdLst/>
            <a:ahLst/>
            <a:cxnLst/>
            <a:rect l="l" t="t" r="r" b="b"/>
            <a:pathLst>
              <a:path w="2927166" h="4484516">
                <a:moveTo>
                  <a:pt x="0" y="0"/>
                </a:moveTo>
                <a:lnTo>
                  <a:pt x="2927166" y="0"/>
                </a:lnTo>
                <a:lnTo>
                  <a:pt x="2927166" y="4484516"/>
                </a:lnTo>
                <a:lnTo>
                  <a:pt x="0" y="4484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6414" y="-40707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09047">
            <a:off x="92380" y="7697266"/>
            <a:ext cx="1872639" cy="2901272"/>
          </a:xfrm>
          <a:custGeom>
            <a:avLst/>
            <a:gdLst/>
            <a:ahLst/>
            <a:cxnLst/>
            <a:rect l="l" t="t" r="r" b="b"/>
            <a:pathLst>
              <a:path w="1872639" h="2901272">
                <a:moveTo>
                  <a:pt x="0" y="0"/>
                </a:moveTo>
                <a:lnTo>
                  <a:pt x="1872640" y="0"/>
                </a:lnTo>
                <a:lnTo>
                  <a:pt x="1872640" y="2901273"/>
                </a:lnTo>
                <a:lnTo>
                  <a:pt x="0" y="29012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4001" y="8115946"/>
            <a:ext cx="5666317" cy="2985053"/>
          </a:xfrm>
          <a:custGeom>
            <a:avLst/>
            <a:gdLst/>
            <a:ahLst/>
            <a:cxnLst/>
            <a:rect l="l" t="t" r="r" b="b"/>
            <a:pathLst>
              <a:path w="5666317" h="2985053">
                <a:moveTo>
                  <a:pt x="0" y="0"/>
                </a:moveTo>
                <a:lnTo>
                  <a:pt x="5666317" y="0"/>
                </a:lnTo>
                <a:lnTo>
                  <a:pt x="5666317" y="2985052"/>
                </a:lnTo>
                <a:lnTo>
                  <a:pt x="0" y="2985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65101" y="0"/>
            <a:ext cx="4114800" cy="2167703"/>
          </a:xfrm>
          <a:custGeom>
            <a:avLst/>
            <a:gdLst/>
            <a:ahLst/>
            <a:cxnLst/>
            <a:rect l="l" t="t" r="r" b="b"/>
            <a:pathLst>
              <a:path w="4114800" h="2167703">
                <a:moveTo>
                  <a:pt x="0" y="0"/>
                </a:moveTo>
                <a:lnTo>
                  <a:pt x="4114800" y="0"/>
                </a:lnTo>
                <a:lnTo>
                  <a:pt x="4114800" y="2167703"/>
                </a:lnTo>
                <a:lnTo>
                  <a:pt x="0" y="2167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700000" flipH="1">
            <a:off x="-905344" y="5687405"/>
            <a:ext cx="2238003" cy="2596839"/>
          </a:xfrm>
          <a:custGeom>
            <a:avLst/>
            <a:gdLst/>
            <a:ahLst/>
            <a:cxnLst/>
            <a:rect l="l" t="t" r="r" b="b"/>
            <a:pathLst>
              <a:path w="2238003" h="2596839">
                <a:moveTo>
                  <a:pt x="2238004" y="0"/>
                </a:moveTo>
                <a:lnTo>
                  <a:pt x="0" y="0"/>
                </a:lnTo>
                <a:lnTo>
                  <a:pt x="0" y="2596839"/>
                </a:lnTo>
                <a:lnTo>
                  <a:pt x="2238004" y="2596839"/>
                </a:lnTo>
                <a:lnTo>
                  <a:pt x="223800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10318" y="7192021"/>
            <a:ext cx="6117048" cy="6117048"/>
          </a:xfrm>
          <a:custGeom>
            <a:avLst/>
            <a:gdLst/>
            <a:ahLst/>
            <a:cxnLst/>
            <a:rect l="l" t="t" r="r" b="b"/>
            <a:pathLst>
              <a:path w="6117048" h="6117048">
                <a:moveTo>
                  <a:pt x="0" y="0"/>
                </a:moveTo>
                <a:lnTo>
                  <a:pt x="6117048" y="0"/>
                </a:lnTo>
                <a:lnTo>
                  <a:pt x="6117048" y="6117048"/>
                </a:lnTo>
                <a:lnTo>
                  <a:pt x="0" y="61170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390892" y="-4597309"/>
            <a:ext cx="6117048" cy="6117048"/>
          </a:xfrm>
          <a:custGeom>
            <a:avLst/>
            <a:gdLst/>
            <a:ahLst/>
            <a:cxnLst/>
            <a:rect l="l" t="t" r="r" b="b"/>
            <a:pathLst>
              <a:path w="6117048" h="6117048">
                <a:moveTo>
                  <a:pt x="0" y="0"/>
                </a:moveTo>
                <a:lnTo>
                  <a:pt x="6117048" y="0"/>
                </a:lnTo>
                <a:lnTo>
                  <a:pt x="6117048" y="6117048"/>
                </a:lnTo>
                <a:lnTo>
                  <a:pt x="0" y="61170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3596134" y="3739949"/>
            <a:ext cx="10467271" cy="2914462"/>
            <a:chOff x="0" y="0"/>
            <a:chExt cx="2709333" cy="754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3" cy="754375"/>
            </a:xfrm>
            <a:custGeom>
              <a:avLst/>
              <a:gdLst/>
              <a:ahLst/>
              <a:cxnLst/>
              <a:rect l="l" t="t" r="r" b="b"/>
              <a:pathLst>
                <a:path w="2709333" h="754375">
                  <a:moveTo>
                    <a:pt x="2506133" y="0"/>
                  </a:moveTo>
                  <a:cubicBezTo>
                    <a:pt x="2618358" y="0"/>
                    <a:pt x="2709333" y="168873"/>
                    <a:pt x="2709333" y="377188"/>
                  </a:cubicBezTo>
                  <a:cubicBezTo>
                    <a:pt x="2709333" y="585502"/>
                    <a:pt x="2618358" y="754375"/>
                    <a:pt x="2506133" y="754375"/>
                  </a:cubicBezTo>
                  <a:lnTo>
                    <a:pt x="203200" y="754375"/>
                  </a:lnTo>
                  <a:cubicBezTo>
                    <a:pt x="90976" y="754375"/>
                    <a:pt x="0" y="585502"/>
                    <a:pt x="0" y="377188"/>
                  </a:cubicBezTo>
                  <a:cubicBezTo>
                    <a:pt x="0" y="168873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09333" cy="802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58774" y="310032"/>
            <a:ext cx="2640931" cy="967420"/>
            <a:chOff x="0" y="0"/>
            <a:chExt cx="930054" cy="3406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0054" cy="340696"/>
            </a:xfrm>
            <a:custGeom>
              <a:avLst/>
              <a:gdLst/>
              <a:ahLst/>
              <a:cxnLst/>
              <a:rect l="l" t="t" r="r" b="b"/>
              <a:pathLst>
                <a:path w="930054" h="340696">
                  <a:moveTo>
                    <a:pt x="930054" y="0"/>
                  </a:moveTo>
                  <a:lnTo>
                    <a:pt x="0" y="0"/>
                  </a:lnTo>
                  <a:lnTo>
                    <a:pt x="101600" y="170348"/>
                  </a:lnTo>
                  <a:lnTo>
                    <a:pt x="0" y="340696"/>
                  </a:lnTo>
                  <a:lnTo>
                    <a:pt x="930054" y="340696"/>
                  </a:lnTo>
                  <a:lnTo>
                    <a:pt x="828454" y="170348"/>
                  </a:lnTo>
                  <a:lnTo>
                    <a:pt x="930054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88900" y="-66675"/>
              <a:ext cx="752254" cy="40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VOLVER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71479" y="1408487"/>
            <a:ext cx="2628226" cy="1080192"/>
            <a:chOff x="0" y="0"/>
            <a:chExt cx="812800" cy="3340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334058"/>
            </a:xfrm>
            <a:custGeom>
              <a:avLst/>
              <a:gdLst/>
              <a:ahLst/>
              <a:cxnLst/>
              <a:rect l="l" t="t" r="r" b="b"/>
              <a:pathLst>
                <a:path w="812800" h="334058">
                  <a:moveTo>
                    <a:pt x="609600" y="0"/>
                  </a:moveTo>
                  <a:lnTo>
                    <a:pt x="203200" y="0"/>
                  </a:lnTo>
                  <a:lnTo>
                    <a:pt x="0" y="167029"/>
                  </a:lnTo>
                  <a:lnTo>
                    <a:pt x="203200" y="334058"/>
                  </a:lnTo>
                  <a:lnTo>
                    <a:pt x="609600" y="334058"/>
                  </a:lnTo>
                  <a:lnTo>
                    <a:pt x="812800" y="167029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52400" y="-66675"/>
              <a:ext cx="508000" cy="400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MENU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65946" y="1964585"/>
            <a:ext cx="4264184" cy="1886962"/>
            <a:chOff x="0" y="0"/>
            <a:chExt cx="1560472" cy="6905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60472" cy="690531"/>
            </a:xfrm>
            <a:custGeom>
              <a:avLst/>
              <a:gdLst/>
              <a:ahLst/>
              <a:cxnLst/>
              <a:rect l="l" t="t" r="r" b="b"/>
              <a:pathLst>
                <a:path w="1560472" h="690531">
                  <a:moveTo>
                    <a:pt x="1357272" y="0"/>
                  </a:moveTo>
                  <a:cubicBezTo>
                    <a:pt x="1469496" y="0"/>
                    <a:pt x="1560472" y="154581"/>
                    <a:pt x="1560472" y="345266"/>
                  </a:cubicBezTo>
                  <a:cubicBezTo>
                    <a:pt x="1560472" y="535950"/>
                    <a:pt x="1469496" y="690531"/>
                    <a:pt x="1357272" y="690531"/>
                  </a:cubicBezTo>
                  <a:lnTo>
                    <a:pt x="203200" y="690531"/>
                  </a:lnTo>
                  <a:cubicBezTo>
                    <a:pt x="90976" y="690531"/>
                    <a:pt x="0" y="535950"/>
                    <a:pt x="0" y="345266"/>
                  </a:cubicBezTo>
                  <a:cubicBezTo>
                    <a:pt x="0" y="15458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9AAE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1560472" cy="823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TAN Pearl"/>
                </a:rPr>
                <a:t>intereses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86962" y="3311451"/>
            <a:ext cx="5956279" cy="6975549"/>
            <a:chOff x="0" y="0"/>
            <a:chExt cx="875986" cy="10258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5986" cy="1025889"/>
            </a:xfrm>
            <a:custGeom>
              <a:avLst/>
              <a:gdLst/>
              <a:ahLst/>
              <a:cxnLst/>
              <a:rect l="l" t="t" r="r" b="b"/>
              <a:pathLst>
                <a:path w="875986" h="1025889">
                  <a:moveTo>
                    <a:pt x="875986" y="0"/>
                  </a:moveTo>
                  <a:lnTo>
                    <a:pt x="875986" y="1025889"/>
                  </a:lnTo>
                  <a:lnTo>
                    <a:pt x="437993" y="898889"/>
                  </a:lnTo>
                  <a:lnTo>
                    <a:pt x="0" y="1025889"/>
                  </a:lnTo>
                  <a:lnTo>
                    <a:pt x="0" y="0"/>
                  </a:lnTo>
                  <a:lnTo>
                    <a:pt x="875986" y="0"/>
                  </a:lnTo>
                  <a:close/>
                </a:path>
              </a:pathLst>
            </a:custGeom>
            <a:solidFill>
              <a:srgbClr val="EADBF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5986" cy="936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14015" y="3492433"/>
            <a:ext cx="5174891" cy="2154551"/>
            <a:chOff x="0" y="0"/>
            <a:chExt cx="1236063" cy="5146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36063" cy="514631"/>
            </a:xfrm>
            <a:custGeom>
              <a:avLst/>
              <a:gdLst/>
              <a:ahLst/>
              <a:cxnLst/>
              <a:rect l="l" t="t" r="r" b="b"/>
              <a:pathLst>
                <a:path w="1236063" h="514631">
                  <a:moveTo>
                    <a:pt x="1032863" y="0"/>
                  </a:moveTo>
                  <a:cubicBezTo>
                    <a:pt x="1145087" y="0"/>
                    <a:pt x="1236063" y="115204"/>
                    <a:pt x="1236063" y="257316"/>
                  </a:cubicBezTo>
                  <a:cubicBezTo>
                    <a:pt x="1236063" y="399427"/>
                    <a:pt x="1145087" y="514631"/>
                    <a:pt x="1032863" y="514631"/>
                  </a:cubicBezTo>
                  <a:lnTo>
                    <a:pt x="203200" y="514631"/>
                  </a:lnTo>
                  <a:cubicBezTo>
                    <a:pt x="90976" y="514631"/>
                    <a:pt x="0" y="399427"/>
                    <a:pt x="0" y="257316"/>
                  </a:cubicBezTo>
                  <a:cubicBezTo>
                    <a:pt x="0" y="1152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34C6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236063" cy="58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leer </a:t>
              </a:r>
              <a:r>
                <a:rPr lang="en-US" sz="3299" dirty="0" err="1">
                  <a:solidFill>
                    <a:srgbClr val="FFFFFF"/>
                  </a:solidFill>
                  <a:latin typeface="Anantason"/>
                </a:rPr>
                <a:t>historias</a:t>
              </a: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 de </a:t>
              </a:r>
              <a:r>
                <a:rPr lang="en-US" sz="3299" dirty="0" err="1">
                  <a:solidFill>
                    <a:srgbClr val="FFFFFF"/>
                  </a:solidFill>
                  <a:latin typeface="Anantason"/>
                </a:rPr>
                <a:t>amor,fantasia</a:t>
              </a: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 y </a:t>
              </a:r>
              <a:r>
                <a:rPr lang="en-US" sz="3299" dirty="0" err="1">
                  <a:solidFill>
                    <a:srgbClr val="FFFFFF"/>
                  </a:solidFill>
                  <a:latin typeface="Anantason"/>
                </a:rPr>
                <a:t>bailar</a:t>
              </a: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 </a:t>
              </a:r>
              <a:r>
                <a:rPr lang="en-US" sz="3299" dirty="0" err="1">
                  <a:solidFill>
                    <a:srgbClr val="FFFFFF"/>
                  </a:solidFill>
                  <a:latin typeface="Anantason"/>
                </a:rPr>
                <a:t>musica</a:t>
              </a: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 </a:t>
              </a:r>
              <a:r>
                <a:rPr lang="en-US" sz="3299" dirty="0" err="1">
                  <a:solidFill>
                    <a:srgbClr val="FFFFFF"/>
                  </a:solidFill>
                  <a:latin typeface="Anantason"/>
                </a:rPr>
                <a:t>coonteporanea</a:t>
              </a: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28189" y="5856534"/>
            <a:ext cx="2192389" cy="3500918"/>
            <a:chOff x="0" y="0"/>
            <a:chExt cx="1259780" cy="2011680"/>
          </a:xfrm>
        </p:grpSpPr>
        <p:sp>
          <p:nvSpPr>
            <p:cNvPr id="30" name="Freeform 30"/>
            <p:cNvSpPr/>
            <p:nvPr/>
          </p:nvSpPr>
          <p:spPr>
            <a:xfrm>
              <a:off x="-2540" y="-2540"/>
              <a:ext cx="1262320" cy="2009140"/>
            </a:xfrm>
            <a:custGeom>
              <a:avLst/>
              <a:gdLst/>
              <a:ahLst/>
              <a:cxnLst/>
              <a:rect l="l" t="t" r="r" b="b"/>
              <a:pathLst>
                <a:path w="1262320" h="2009140">
                  <a:moveTo>
                    <a:pt x="1261646" y="1778000"/>
                  </a:moveTo>
                  <a:cubicBezTo>
                    <a:pt x="1260972" y="1276350"/>
                    <a:pt x="1252888" y="598170"/>
                    <a:pt x="1252888" y="97790"/>
                  </a:cubicBezTo>
                  <a:cubicBezTo>
                    <a:pt x="1252888" y="90170"/>
                    <a:pt x="1253562" y="82550"/>
                    <a:pt x="1253562" y="76200"/>
                  </a:cubicBezTo>
                  <a:cubicBezTo>
                    <a:pt x="1252888" y="74930"/>
                    <a:pt x="1252214" y="74930"/>
                    <a:pt x="1251541" y="73660"/>
                  </a:cubicBezTo>
                  <a:cubicBezTo>
                    <a:pt x="1251541" y="73660"/>
                    <a:pt x="1250867" y="74930"/>
                    <a:pt x="1250867" y="76200"/>
                  </a:cubicBezTo>
                  <a:cubicBezTo>
                    <a:pt x="1249520" y="82550"/>
                    <a:pt x="1246825" y="82550"/>
                    <a:pt x="1244130" y="82550"/>
                  </a:cubicBezTo>
                  <a:cubicBezTo>
                    <a:pt x="1240762" y="81280"/>
                    <a:pt x="1237393" y="74930"/>
                    <a:pt x="1233351" y="77470"/>
                  </a:cubicBezTo>
                  <a:cubicBezTo>
                    <a:pt x="1232004" y="78740"/>
                    <a:pt x="1229309" y="76200"/>
                    <a:pt x="1228636" y="73660"/>
                  </a:cubicBezTo>
                  <a:cubicBezTo>
                    <a:pt x="1226615" y="68580"/>
                    <a:pt x="1223920" y="68580"/>
                    <a:pt x="1221225" y="71120"/>
                  </a:cubicBezTo>
                  <a:cubicBezTo>
                    <a:pt x="1219878" y="72390"/>
                    <a:pt x="1218531" y="71120"/>
                    <a:pt x="1217183" y="71120"/>
                  </a:cubicBezTo>
                  <a:cubicBezTo>
                    <a:pt x="1215162" y="71120"/>
                    <a:pt x="1212467" y="69850"/>
                    <a:pt x="1210446" y="68580"/>
                  </a:cubicBezTo>
                  <a:cubicBezTo>
                    <a:pt x="1209773" y="68580"/>
                    <a:pt x="1208425" y="67310"/>
                    <a:pt x="1207752" y="67310"/>
                  </a:cubicBezTo>
                  <a:cubicBezTo>
                    <a:pt x="1205731" y="66040"/>
                    <a:pt x="1203710" y="62230"/>
                    <a:pt x="1201689" y="67310"/>
                  </a:cubicBezTo>
                  <a:cubicBezTo>
                    <a:pt x="1201689" y="67310"/>
                    <a:pt x="1200341" y="67310"/>
                    <a:pt x="1199667" y="66040"/>
                  </a:cubicBezTo>
                  <a:cubicBezTo>
                    <a:pt x="1198994" y="63500"/>
                    <a:pt x="1198320" y="59690"/>
                    <a:pt x="1197646" y="57150"/>
                  </a:cubicBezTo>
                  <a:cubicBezTo>
                    <a:pt x="1196299" y="53340"/>
                    <a:pt x="1196299" y="46990"/>
                    <a:pt x="1194278" y="44450"/>
                  </a:cubicBezTo>
                  <a:cubicBezTo>
                    <a:pt x="1192931" y="43180"/>
                    <a:pt x="1192257" y="41910"/>
                    <a:pt x="1191583" y="39370"/>
                  </a:cubicBezTo>
                  <a:cubicBezTo>
                    <a:pt x="1191583" y="38100"/>
                    <a:pt x="1190236" y="36830"/>
                    <a:pt x="1190236" y="35560"/>
                  </a:cubicBezTo>
                  <a:lnTo>
                    <a:pt x="1188215" y="31750"/>
                  </a:lnTo>
                  <a:cubicBezTo>
                    <a:pt x="1187541" y="29210"/>
                    <a:pt x="1186868" y="25400"/>
                    <a:pt x="1185520" y="24130"/>
                  </a:cubicBezTo>
                  <a:cubicBezTo>
                    <a:pt x="1182826" y="20320"/>
                    <a:pt x="1182152" y="15240"/>
                    <a:pt x="1183499" y="8890"/>
                  </a:cubicBezTo>
                  <a:cubicBezTo>
                    <a:pt x="1181478" y="7620"/>
                    <a:pt x="1180131" y="5080"/>
                    <a:pt x="1178110" y="5080"/>
                  </a:cubicBezTo>
                  <a:cubicBezTo>
                    <a:pt x="1170026" y="6350"/>
                    <a:pt x="1161268" y="8890"/>
                    <a:pt x="1153184" y="10160"/>
                  </a:cubicBezTo>
                  <a:cubicBezTo>
                    <a:pt x="1151836" y="10160"/>
                    <a:pt x="1149815" y="11430"/>
                    <a:pt x="1149142" y="12700"/>
                  </a:cubicBezTo>
                  <a:cubicBezTo>
                    <a:pt x="1143752" y="19050"/>
                    <a:pt x="1138363" y="13970"/>
                    <a:pt x="1132973" y="12700"/>
                  </a:cubicBezTo>
                  <a:cubicBezTo>
                    <a:pt x="1128931" y="12700"/>
                    <a:pt x="1124889" y="8890"/>
                    <a:pt x="1120847" y="7620"/>
                  </a:cubicBezTo>
                  <a:cubicBezTo>
                    <a:pt x="1116131" y="6350"/>
                    <a:pt x="1112089" y="7620"/>
                    <a:pt x="1107373" y="6350"/>
                  </a:cubicBezTo>
                  <a:cubicBezTo>
                    <a:pt x="1106700" y="6350"/>
                    <a:pt x="1106026" y="5080"/>
                    <a:pt x="1105352" y="3810"/>
                  </a:cubicBezTo>
                  <a:cubicBezTo>
                    <a:pt x="1104005" y="0"/>
                    <a:pt x="1101310" y="1270"/>
                    <a:pt x="1099963" y="2540"/>
                  </a:cubicBezTo>
                  <a:cubicBezTo>
                    <a:pt x="1097942" y="5080"/>
                    <a:pt x="1097268" y="8890"/>
                    <a:pt x="1095921" y="12700"/>
                  </a:cubicBezTo>
                  <a:cubicBezTo>
                    <a:pt x="1092552" y="13970"/>
                    <a:pt x="1087837" y="15240"/>
                    <a:pt x="1084468" y="19050"/>
                  </a:cubicBezTo>
                  <a:cubicBezTo>
                    <a:pt x="1081774" y="21590"/>
                    <a:pt x="1080426" y="22860"/>
                    <a:pt x="1078405" y="20320"/>
                  </a:cubicBezTo>
                  <a:lnTo>
                    <a:pt x="1077732" y="21590"/>
                  </a:lnTo>
                  <a:cubicBezTo>
                    <a:pt x="1079079" y="24130"/>
                    <a:pt x="1079753" y="27940"/>
                    <a:pt x="1081100" y="30480"/>
                  </a:cubicBezTo>
                  <a:cubicBezTo>
                    <a:pt x="1079079" y="31750"/>
                    <a:pt x="1076384" y="34290"/>
                    <a:pt x="1075037" y="33020"/>
                  </a:cubicBezTo>
                  <a:cubicBezTo>
                    <a:pt x="1071668" y="31750"/>
                    <a:pt x="1070321" y="34290"/>
                    <a:pt x="1067626" y="36830"/>
                  </a:cubicBezTo>
                  <a:cubicBezTo>
                    <a:pt x="1064932" y="40640"/>
                    <a:pt x="1061563" y="43180"/>
                    <a:pt x="1058868" y="45720"/>
                  </a:cubicBezTo>
                  <a:cubicBezTo>
                    <a:pt x="1058195" y="45720"/>
                    <a:pt x="1057521" y="45720"/>
                    <a:pt x="1056848" y="44450"/>
                  </a:cubicBezTo>
                  <a:cubicBezTo>
                    <a:pt x="1056174" y="44450"/>
                    <a:pt x="1055500" y="43180"/>
                    <a:pt x="1055500" y="43180"/>
                  </a:cubicBezTo>
                  <a:cubicBezTo>
                    <a:pt x="1052132" y="45720"/>
                    <a:pt x="1048763" y="48260"/>
                    <a:pt x="1045395" y="45720"/>
                  </a:cubicBezTo>
                  <a:cubicBezTo>
                    <a:pt x="1044721" y="45720"/>
                    <a:pt x="1044721" y="46990"/>
                    <a:pt x="1044048" y="46990"/>
                  </a:cubicBezTo>
                  <a:cubicBezTo>
                    <a:pt x="1040006" y="49530"/>
                    <a:pt x="1037311" y="58420"/>
                    <a:pt x="1031921" y="58420"/>
                  </a:cubicBezTo>
                  <a:cubicBezTo>
                    <a:pt x="1027879" y="58420"/>
                    <a:pt x="1023837" y="64770"/>
                    <a:pt x="1019795" y="64770"/>
                  </a:cubicBezTo>
                  <a:cubicBezTo>
                    <a:pt x="1015079" y="66040"/>
                    <a:pt x="1011037" y="68580"/>
                    <a:pt x="1006995" y="72390"/>
                  </a:cubicBezTo>
                  <a:cubicBezTo>
                    <a:pt x="1005648" y="73660"/>
                    <a:pt x="1004301" y="73660"/>
                    <a:pt x="1003627" y="73660"/>
                  </a:cubicBezTo>
                  <a:cubicBezTo>
                    <a:pt x="1000258" y="71120"/>
                    <a:pt x="998237" y="74930"/>
                    <a:pt x="996890" y="78740"/>
                  </a:cubicBezTo>
                  <a:cubicBezTo>
                    <a:pt x="993522" y="87630"/>
                    <a:pt x="988132" y="90170"/>
                    <a:pt x="983416" y="92710"/>
                  </a:cubicBezTo>
                  <a:cubicBezTo>
                    <a:pt x="977353" y="95250"/>
                    <a:pt x="971290" y="96520"/>
                    <a:pt x="965227" y="97790"/>
                  </a:cubicBezTo>
                  <a:cubicBezTo>
                    <a:pt x="964553" y="97790"/>
                    <a:pt x="963880" y="101600"/>
                    <a:pt x="962532" y="102870"/>
                  </a:cubicBezTo>
                  <a:cubicBezTo>
                    <a:pt x="961859" y="102870"/>
                    <a:pt x="961185" y="101600"/>
                    <a:pt x="961185" y="101600"/>
                  </a:cubicBezTo>
                  <a:cubicBezTo>
                    <a:pt x="957817" y="109220"/>
                    <a:pt x="955796" y="120650"/>
                    <a:pt x="949059" y="119380"/>
                  </a:cubicBezTo>
                  <a:lnTo>
                    <a:pt x="948385" y="119380"/>
                  </a:lnTo>
                  <a:cubicBezTo>
                    <a:pt x="942996" y="125730"/>
                    <a:pt x="937606" y="123190"/>
                    <a:pt x="932891" y="120650"/>
                  </a:cubicBezTo>
                  <a:cubicBezTo>
                    <a:pt x="931543" y="120650"/>
                    <a:pt x="929522" y="118110"/>
                    <a:pt x="928849" y="115570"/>
                  </a:cubicBezTo>
                  <a:cubicBezTo>
                    <a:pt x="926827" y="107950"/>
                    <a:pt x="921438" y="105410"/>
                    <a:pt x="917396" y="107950"/>
                  </a:cubicBezTo>
                  <a:cubicBezTo>
                    <a:pt x="914027" y="110490"/>
                    <a:pt x="910659" y="111760"/>
                    <a:pt x="907291" y="114300"/>
                  </a:cubicBezTo>
                  <a:cubicBezTo>
                    <a:pt x="901901" y="116840"/>
                    <a:pt x="897186" y="118110"/>
                    <a:pt x="891796" y="113030"/>
                  </a:cubicBezTo>
                  <a:cubicBezTo>
                    <a:pt x="886407" y="107950"/>
                    <a:pt x="882365" y="111760"/>
                    <a:pt x="879670" y="123190"/>
                  </a:cubicBezTo>
                  <a:cubicBezTo>
                    <a:pt x="877649" y="130810"/>
                    <a:pt x="872259" y="132080"/>
                    <a:pt x="868891" y="125730"/>
                  </a:cubicBezTo>
                  <a:cubicBezTo>
                    <a:pt x="866870" y="121920"/>
                    <a:pt x="865523" y="123190"/>
                    <a:pt x="863502" y="125730"/>
                  </a:cubicBezTo>
                  <a:lnTo>
                    <a:pt x="859460" y="133350"/>
                  </a:lnTo>
                  <a:cubicBezTo>
                    <a:pt x="858786" y="134620"/>
                    <a:pt x="857438" y="134620"/>
                    <a:pt x="856765" y="134620"/>
                  </a:cubicBezTo>
                  <a:lnTo>
                    <a:pt x="852723" y="134620"/>
                  </a:lnTo>
                  <a:cubicBezTo>
                    <a:pt x="850028" y="134620"/>
                    <a:pt x="847333" y="133350"/>
                    <a:pt x="844639" y="132080"/>
                  </a:cubicBezTo>
                  <a:cubicBezTo>
                    <a:pt x="841270" y="130810"/>
                    <a:pt x="838576" y="127000"/>
                    <a:pt x="835207" y="125730"/>
                  </a:cubicBezTo>
                  <a:cubicBezTo>
                    <a:pt x="829818" y="124460"/>
                    <a:pt x="828470" y="115570"/>
                    <a:pt x="826449" y="109220"/>
                  </a:cubicBezTo>
                  <a:cubicBezTo>
                    <a:pt x="825102" y="105410"/>
                    <a:pt x="822407" y="100330"/>
                    <a:pt x="819713" y="101600"/>
                  </a:cubicBezTo>
                  <a:cubicBezTo>
                    <a:pt x="817018" y="104140"/>
                    <a:pt x="814323" y="101600"/>
                    <a:pt x="812302" y="100330"/>
                  </a:cubicBezTo>
                  <a:cubicBezTo>
                    <a:pt x="811628" y="100330"/>
                    <a:pt x="810281" y="99060"/>
                    <a:pt x="809607" y="99060"/>
                  </a:cubicBezTo>
                  <a:cubicBezTo>
                    <a:pt x="804892" y="96520"/>
                    <a:pt x="801523" y="101600"/>
                    <a:pt x="798155" y="107950"/>
                  </a:cubicBezTo>
                  <a:lnTo>
                    <a:pt x="795460" y="113030"/>
                  </a:lnTo>
                  <a:cubicBezTo>
                    <a:pt x="794786" y="114300"/>
                    <a:pt x="794786" y="116840"/>
                    <a:pt x="794113" y="118110"/>
                  </a:cubicBezTo>
                  <a:cubicBezTo>
                    <a:pt x="790071" y="124460"/>
                    <a:pt x="786029" y="121920"/>
                    <a:pt x="781313" y="118110"/>
                  </a:cubicBezTo>
                  <a:cubicBezTo>
                    <a:pt x="777271" y="114300"/>
                    <a:pt x="772555" y="118110"/>
                    <a:pt x="771208" y="125730"/>
                  </a:cubicBezTo>
                  <a:cubicBezTo>
                    <a:pt x="770534" y="130810"/>
                    <a:pt x="769860" y="134620"/>
                    <a:pt x="766492" y="137160"/>
                  </a:cubicBezTo>
                  <a:cubicBezTo>
                    <a:pt x="763123" y="140970"/>
                    <a:pt x="759081" y="143510"/>
                    <a:pt x="758408" y="152400"/>
                  </a:cubicBezTo>
                  <a:cubicBezTo>
                    <a:pt x="758408" y="153670"/>
                    <a:pt x="757734" y="154940"/>
                    <a:pt x="757060" y="154940"/>
                  </a:cubicBezTo>
                  <a:cubicBezTo>
                    <a:pt x="755039" y="156210"/>
                    <a:pt x="753692" y="157480"/>
                    <a:pt x="751671" y="158750"/>
                  </a:cubicBezTo>
                  <a:lnTo>
                    <a:pt x="745608" y="158750"/>
                  </a:lnTo>
                  <a:cubicBezTo>
                    <a:pt x="741566" y="157480"/>
                    <a:pt x="737524" y="154940"/>
                    <a:pt x="733482" y="153670"/>
                  </a:cubicBezTo>
                  <a:cubicBezTo>
                    <a:pt x="728766" y="152400"/>
                    <a:pt x="724724" y="157480"/>
                    <a:pt x="720008" y="158750"/>
                  </a:cubicBezTo>
                  <a:lnTo>
                    <a:pt x="719334" y="160020"/>
                  </a:lnTo>
                  <a:cubicBezTo>
                    <a:pt x="717987" y="163830"/>
                    <a:pt x="715966" y="162560"/>
                    <a:pt x="714619" y="160020"/>
                  </a:cubicBezTo>
                  <a:cubicBezTo>
                    <a:pt x="711924" y="154940"/>
                    <a:pt x="707208" y="153670"/>
                    <a:pt x="703840" y="156210"/>
                  </a:cubicBezTo>
                  <a:cubicBezTo>
                    <a:pt x="699798" y="160020"/>
                    <a:pt x="695756" y="162560"/>
                    <a:pt x="691714" y="165100"/>
                  </a:cubicBezTo>
                  <a:cubicBezTo>
                    <a:pt x="690366" y="165100"/>
                    <a:pt x="689019" y="163830"/>
                    <a:pt x="688345" y="163830"/>
                  </a:cubicBezTo>
                  <a:cubicBezTo>
                    <a:pt x="686998" y="163830"/>
                    <a:pt x="684977" y="162560"/>
                    <a:pt x="684303" y="163830"/>
                  </a:cubicBezTo>
                  <a:cubicBezTo>
                    <a:pt x="678914" y="171450"/>
                    <a:pt x="673524" y="168910"/>
                    <a:pt x="668808" y="163830"/>
                  </a:cubicBezTo>
                  <a:cubicBezTo>
                    <a:pt x="666114" y="161290"/>
                    <a:pt x="662072" y="158750"/>
                    <a:pt x="660724" y="151130"/>
                  </a:cubicBezTo>
                  <a:cubicBezTo>
                    <a:pt x="660051" y="146050"/>
                    <a:pt x="657356" y="140970"/>
                    <a:pt x="655335" y="137160"/>
                  </a:cubicBezTo>
                  <a:cubicBezTo>
                    <a:pt x="651966" y="130810"/>
                    <a:pt x="648598" y="121920"/>
                    <a:pt x="642535" y="121920"/>
                  </a:cubicBezTo>
                  <a:cubicBezTo>
                    <a:pt x="641188" y="121920"/>
                    <a:pt x="639840" y="116840"/>
                    <a:pt x="639167" y="118110"/>
                  </a:cubicBezTo>
                  <a:cubicBezTo>
                    <a:pt x="636472" y="119380"/>
                    <a:pt x="636472" y="116840"/>
                    <a:pt x="635124" y="114300"/>
                  </a:cubicBezTo>
                  <a:cubicBezTo>
                    <a:pt x="633777" y="111760"/>
                    <a:pt x="631756" y="109220"/>
                    <a:pt x="630409" y="105410"/>
                  </a:cubicBezTo>
                  <a:cubicBezTo>
                    <a:pt x="628388" y="100330"/>
                    <a:pt x="626367" y="93980"/>
                    <a:pt x="624346" y="88900"/>
                  </a:cubicBezTo>
                  <a:cubicBezTo>
                    <a:pt x="622325" y="83820"/>
                    <a:pt x="620977" y="77470"/>
                    <a:pt x="618956" y="72390"/>
                  </a:cubicBezTo>
                  <a:cubicBezTo>
                    <a:pt x="618283" y="71120"/>
                    <a:pt x="616261" y="69850"/>
                    <a:pt x="615588" y="71120"/>
                  </a:cubicBezTo>
                  <a:lnTo>
                    <a:pt x="607504" y="78740"/>
                  </a:lnTo>
                  <a:cubicBezTo>
                    <a:pt x="606156" y="80010"/>
                    <a:pt x="605483" y="82550"/>
                    <a:pt x="604809" y="85090"/>
                  </a:cubicBezTo>
                  <a:lnTo>
                    <a:pt x="604135" y="83820"/>
                  </a:lnTo>
                  <a:cubicBezTo>
                    <a:pt x="604809" y="80010"/>
                    <a:pt x="605483" y="76200"/>
                    <a:pt x="606156" y="74930"/>
                  </a:cubicBezTo>
                  <a:lnTo>
                    <a:pt x="598072" y="71120"/>
                  </a:lnTo>
                  <a:cubicBezTo>
                    <a:pt x="596051" y="69850"/>
                    <a:pt x="592683" y="69850"/>
                    <a:pt x="591335" y="69850"/>
                  </a:cubicBezTo>
                  <a:lnTo>
                    <a:pt x="580557" y="69850"/>
                  </a:lnTo>
                  <a:cubicBezTo>
                    <a:pt x="576514" y="69850"/>
                    <a:pt x="573146" y="68580"/>
                    <a:pt x="569104" y="69850"/>
                  </a:cubicBezTo>
                  <a:cubicBezTo>
                    <a:pt x="566409" y="71120"/>
                    <a:pt x="564388" y="68580"/>
                    <a:pt x="562367" y="66040"/>
                  </a:cubicBezTo>
                  <a:cubicBezTo>
                    <a:pt x="556978" y="58420"/>
                    <a:pt x="551588" y="49530"/>
                    <a:pt x="544178" y="53340"/>
                  </a:cubicBezTo>
                  <a:cubicBezTo>
                    <a:pt x="543504" y="53340"/>
                    <a:pt x="542157" y="52070"/>
                    <a:pt x="541483" y="50800"/>
                  </a:cubicBezTo>
                  <a:cubicBezTo>
                    <a:pt x="539462" y="49530"/>
                    <a:pt x="538115" y="46990"/>
                    <a:pt x="535420" y="44450"/>
                  </a:cubicBezTo>
                  <a:cubicBezTo>
                    <a:pt x="535420" y="48260"/>
                    <a:pt x="535420" y="49530"/>
                    <a:pt x="536094" y="52070"/>
                  </a:cubicBezTo>
                  <a:cubicBezTo>
                    <a:pt x="534746" y="54610"/>
                    <a:pt x="534073" y="53340"/>
                    <a:pt x="533399" y="52070"/>
                  </a:cubicBezTo>
                  <a:cubicBezTo>
                    <a:pt x="532725" y="53340"/>
                    <a:pt x="532052" y="55880"/>
                    <a:pt x="531378" y="55880"/>
                  </a:cubicBezTo>
                  <a:cubicBezTo>
                    <a:pt x="528010" y="58420"/>
                    <a:pt x="524641" y="59690"/>
                    <a:pt x="521273" y="62230"/>
                  </a:cubicBezTo>
                  <a:cubicBezTo>
                    <a:pt x="519925" y="63500"/>
                    <a:pt x="518578" y="64770"/>
                    <a:pt x="517904" y="66040"/>
                  </a:cubicBezTo>
                  <a:cubicBezTo>
                    <a:pt x="515210" y="69850"/>
                    <a:pt x="513189" y="76200"/>
                    <a:pt x="508473" y="74930"/>
                  </a:cubicBezTo>
                  <a:cubicBezTo>
                    <a:pt x="507799" y="74930"/>
                    <a:pt x="506452" y="77470"/>
                    <a:pt x="505104" y="77470"/>
                  </a:cubicBezTo>
                  <a:cubicBezTo>
                    <a:pt x="503757" y="78740"/>
                    <a:pt x="501736" y="78740"/>
                    <a:pt x="500389" y="80010"/>
                  </a:cubicBezTo>
                  <a:lnTo>
                    <a:pt x="499041" y="80010"/>
                  </a:lnTo>
                  <a:cubicBezTo>
                    <a:pt x="494999" y="82550"/>
                    <a:pt x="491631" y="85090"/>
                    <a:pt x="487589" y="86360"/>
                  </a:cubicBezTo>
                  <a:lnTo>
                    <a:pt x="484894" y="86360"/>
                  </a:lnTo>
                  <a:cubicBezTo>
                    <a:pt x="481526" y="86360"/>
                    <a:pt x="478831" y="85090"/>
                    <a:pt x="475463" y="85090"/>
                  </a:cubicBezTo>
                  <a:cubicBezTo>
                    <a:pt x="472094" y="85090"/>
                    <a:pt x="468726" y="87630"/>
                    <a:pt x="465357" y="87630"/>
                  </a:cubicBezTo>
                  <a:cubicBezTo>
                    <a:pt x="461315" y="87630"/>
                    <a:pt x="456600" y="87630"/>
                    <a:pt x="453231" y="82550"/>
                  </a:cubicBezTo>
                  <a:cubicBezTo>
                    <a:pt x="452557" y="81280"/>
                    <a:pt x="450536" y="81280"/>
                    <a:pt x="449189" y="82550"/>
                  </a:cubicBezTo>
                  <a:cubicBezTo>
                    <a:pt x="444473" y="83820"/>
                    <a:pt x="439758" y="85090"/>
                    <a:pt x="435716" y="87630"/>
                  </a:cubicBezTo>
                  <a:cubicBezTo>
                    <a:pt x="431673" y="90170"/>
                    <a:pt x="429652" y="87630"/>
                    <a:pt x="428305" y="81280"/>
                  </a:cubicBezTo>
                  <a:cubicBezTo>
                    <a:pt x="427631" y="78740"/>
                    <a:pt x="426284" y="76200"/>
                    <a:pt x="424937" y="73660"/>
                  </a:cubicBezTo>
                  <a:cubicBezTo>
                    <a:pt x="422916" y="71120"/>
                    <a:pt x="420895" y="67310"/>
                    <a:pt x="418874" y="67310"/>
                  </a:cubicBezTo>
                  <a:cubicBezTo>
                    <a:pt x="414158" y="67310"/>
                    <a:pt x="411463" y="62230"/>
                    <a:pt x="408095" y="58420"/>
                  </a:cubicBezTo>
                  <a:cubicBezTo>
                    <a:pt x="402705" y="52070"/>
                    <a:pt x="397989" y="44450"/>
                    <a:pt x="391253" y="45720"/>
                  </a:cubicBezTo>
                  <a:lnTo>
                    <a:pt x="391253" y="39370"/>
                  </a:lnTo>
                  <a:cubicBezTo>
                    <a:pt x="392600" y="39370"/>
                    <a:pt x="393947" y="39370"/>
                    <a:pt x="395295" y="38100"/>
                  </a:cubicBezTo>
                  <a:cubicBezTo>
                    <a:pt x="393274" y="35560"/>
                    <a:pt x="393274" y="31750"/>
                    <a:pt x="391926" y="29210"/>
                  </a:cubicBezTo>
                  <a:cubicBezTo>
                    <a:pt x="389232" y="25400"/>
                    <a:pt x="386537" y="24130"/>
                    <a:pt x="383842" y="21590"/>
                  </a:cubicBezTo>
                  <a:cubicBezTo>
                    <a:pt x="381821" y="20320"/>
                    <a:pt x="379126" y="20320"/>
                    <a:pt x="380474" y="26670"/>
                  </a:cubicBezTo>
                  <a:cubicBezTo>
                    <a:pt x="377105" y="27940"/>
                    <a:pt x="374411" y="27940"/>
                    <a:pt x="373063" y="30480"/>
                  </a:cubicBezTo>
                  <a:cubicBezTo>
                    <a:pt x="370369" y="34290"/>
                    <a:pt x="367674" y="31750"/>
                    <a:pt x="365653" y="29210"/>
                  </a:cubicBezTo>
                  <a:cubicBezTo>
                    <a:pt x="364306" y="27940"/>
                    <a:pt x="362958" y="26670"/>
                    <a:pt x="361611" y="27940"/>
                  </a:cubicBezTo>
                  <a:cubicBezTo>
                    <a:pt x="353527" y="35560"/>
                    <a:pt x="345443" y="31750"/>
                    <a:pt x="337358" y="31750"/>
                  </a:cubicBezTo>
                  <a:cubicBezTo>
                    <a:pt x="336011" y="31750"/>
                    <a:pt x="334664" y="30480"/>
                    <a:pt x="332643" y="30480"/>
                  </a:cubicBezTo>
                  <a:cubicBezTo>
                    <a:pt x="329948" y="29210"/>
                    <a:pt x="327927" y="26670"/>
                    <a:pt x="325232" y="25400"/>
                  </a:cubicBezTo>
                  <a:cubicBezTo>
                    <a:pt x="322537" y="24130"/>
                    <a:pt x="319169" y="22860"/>
                    <a:pt x="316474" y="21590"/>
                  </a:cubicBezTo>
                  <a:lnTo>
                    <a:pt x="314453" y="21590"/>
                  </a:lnTo>
                  <a:cubicBezTo>
                    <a:pt x="309738" y="21590"/>
                    <a:pt x="305022" y="22860"/>
                    <a:pt x="300980" y="22860"/>
                  </a:cubicBezTo>
                  <a:cubicBezTo>
                    <a:pt x="297611" y="22860"/>
                    <a:pt x="294243" y="20320"/>
                    <a:pt x="290201" y="19050"/>
                  </a:cubicBezTo>
                  <a:cubicBezTo>
                    <a:pt x="289527" y="8890"/>
                    <a:pt x="284138" y="11430"/>
                    <a:pt x="280769" y="6350"/>
                  </a:cubicBezTo>
                  <a:cubicBezTo>
                    <a:pt x="280096" y="5080"/>
                    <a:pt x="278748" y="6350"/>
                    <a:pt x="278075" y="6350"/>
                  </a:cubicBezTo>
                  <a:cubicBezTo>
                    <a:pt x="274033" y="5080"/>
                    <a:pt x="271338" y="8890"/>
                    <a:pt x="269990" y="15240"/>
                  </a:cubicBezTo>
                  <a:cubicBezTo>
                    <a:pt x="267969" y="21590"/>
                    <a:pt x="262580" y="24130"/>
                    <a:pt x="264601" y="34290"/>
                  </a:cubicBezTo>
                  <a:cubicBezTo>
                    <a:pt x="265275" y="35560"/>
                    <a:pt x="266622" y="36830"/>
                    <a:pt x="267296" y="39370"/>
                  </a:cubicBezTo>
                  <a:cubicBezTo>
                    <a:pt x="267296" y="43180"/>
                    <a:pt x="266622" y="45720"/>
                    <a:pt x="264601" y="44450"/>
                  </a:cubicBezTo>
                  <a:cubicBezTo>
                    <a:pt x="263927" y="44450"/>
                    <a:pt x="263254" y="46990"/>
                    <a:pt x="262580" y="48260"/>
                  </a:cubicBezTo>
                  <a:cubicBezTo>
                    <a:pt x="261906" y="49530"/>
                    <a:pt x="261906" y="52070"/>
                    <a:pt x="261233" y="52070"/>
                  </a:cubicBezTo>
                  <a:cubicBezTo>
                    <a:pt x="257191" y="54610"/>
                    <a:pt x="254496" y="60960"/>
                    <a:pt x="249780" y="59690"/>
                  </a:cubicBezTo>
                  <a:lnTo>
                    <a:pt x="248433" y="59690"/>
                  </a:lnTo>
                  <a:cubicBezTo>
                    <a:pt x="244391" y="66040"/>
                    <a:pt x="240349" y="64770"/>
                    <a:pt x="235633" y="63500"/>
                  </a:cubicBezTo>
                  <a:cubicBezTo>
                    <a:pt x="233612" y="62230"/>
                    <a:pt x="230917" y="63500"/>
                    <a:pt x="228222" y="63500"/>
                  </a:cubicBezTo>
                  <a:cubicBezTo>
                    <a:pt x="226201" y="63500"/>
                    <a:pt x="224180" y="63500"/>
                    <a:pt x="222159" y="60960"/>
                  </a:cubicBezTo>
                  <a:cubicBezTo>
                    <a:pt x="219465" y="58420"/>
                    <a:pt x="216770" y="54610"/>
                    <a:pt x="214075" y="52070"/>
                  </a:cubicBezTo>
                  <a:cubicBezTo>
                    <a:pt x="211380" y="49530"/>
                    <a:pt x="208012" y="49530"/>
                    <a:pt x="208012" y="40640"/>
                  </a:cubicBezTo>
                  <a:cubicBezTo>
                    <a:pt x="208012" y="39370"/>
                    <a:pt x="206665" y="38100"/>
                    <a:pt x="206665" y="36830"/>
                  </a:cubicBezTo>
                  <a:cubicBezTo>
                    <a:pt x="201949" y="44450"/>
                    <a:pt x="197907" y="50800"/>
                    <a:pt x="193865" y="57150"/>
                  </a:cubicBezTo>
                  <a:cubicBezTo>
                    <a:pt x="191844" y="60960"/>
                    <a:pt x="189149" y="66040"/>
                    <a:pt x="190496" y="72390"/>
                  </a:cubicBezTo>
                  <a:cubicBezTo>
                    <a:pt x="190496" y="73660"/>
                    <a:pt x="189823" y="74930"/>
                    <a:pt x="189823" y="76200"/>
                  </a:cubicBezTo>
                  <a:cubicBezTo>
                    <a:pt x="189149" y="78740"/>
                    <a:pt x="188475" y="81280"/>
                    <a:pt x="187128" y="82550"/>
                  </a:cubicBezTo>
                  <a:cubicBezTo>
                    <a:pt x="185781" y="86360"/>
                    <a:pt x="184433" y="90170"/>
                    <a:pt x="183086" y="95250"/>
                  </a:cubicBezTo>
                  <a:lnTo>
                    <a:pt x="179044" y="102870"/>
                  </a:lnTo>
                  <a:cubicBezTo>
                    <a:pt x="177696" y="106680"/>
                    <a:pt x="176349" y="110490"/>
                    <a:pt x="174328" y="113030"/>
                  </a:cubicBezTo>
                  <a:cubicBezTo>
                    <a:pt x="169612" y="120650"/>
                    <a:pt x="164897" y="128270"/>
                    <a:pt x="159507" y="135890"/>
                  </a:cubicBezTo>
                  <a:cubicBezTo>
                    <a:pt x="156812" y="140970"/>
                    <a:pt x="153444" y="144780"/>
                    <a:pt x="150749" y="149860"/>
                  </a:cubicBezTo>
                  <a:cubicBezTo>
                    <a:pt x="146034" y="157480"/>
                    <a:pt x="140644" y="163830"/>
                    <a:pt x="137949" y="175260"/>
                  </a:cubicBezTo>
                  <a:cubicBezTo>
                    <a:pt x="137949" y="176530"/>
                    <a:pt x="136602" y="177800"/>
                    <a:pt x="135928" y="179070"/>
                  </a:cubicBezTo>
                  <a:cubicBezTo>
                    <a:pt x="132560" y="184150"/>
                    <a:pt x="127171" y="184150"/>
                    <a:pt x="127171" y="194310"/>
                  </a:cubicBezTo>
                  <a:cubicBezTo>
                    <a:pt x="121781" y="194310"/>
                    <a:pt x="119086" y="201930"/>
                    <a:pt x="116392" y="208280"/>
                  </a:cubicBezTo>
                  <a:cubicBezTo>
                    <a:pt x="114371" y="213360"/>
                    <a:pt x="112350" y="219710"/>
                    <a:pt x="109655" y="223520"/>
                  </a:cubicBezTo>
                  <a:cubicBezTo>
                    <a:pt x="106960" y="226060"/>
                    <a:pt x="103592" y="224790"/>
                    <a:pt x="100223" y="224790"/>
                  </a:cubicBezTo>
                  <a:cubicBezTo>
                    <a:pt x="98876" y="224790"/>
                    <a:pt x="97529" y="224790"/>
                    <a:pt x="97529" y="226060"/>
                  </a:cubicBezTo>
                  <a:cubicBezTo>
                    <a:pt x="94834" y="231140"/>
                    <a:pt x="91466" y="234950"/>
                    <a:pt x="89445" y="241300"/>
                  </a:cubicBezTo>
                  <a:cubicBezTo>
                    <a:pt x="87424" y="247650"/>
                    <a:pt x="85402" y="251460"/>
                    <a:pt x="82034" y="252730"/>
                  </a:cubicBezTo>
                  <a:cubicBezTo>
                    <a:pt x="78666" y="254000"/>
                    <a:pt x="75297" y="260350"/>
                    <a:pt x="70582" y="256540"/>
                  </a:cubicBezTo>
                  <a:cubicBezTo>
                    <a:pt x="66539" y="254000"/>
                    <a:pt x="61824" y="256540"/>
                    <a:pt x="59129" y="251460"/>
                  </a:cubicBezTo>
                  <a:cubicBezTo>
                    <a:pt x="53740" y="252730"/>
                    <a:pt x="49697" y="255270"/>
                    <a:pt x="44982" y="256540"/>
                  </a:cubicBezTo>
                  <a:cubicBezTo>
                    <a:pt x="39592" y="259080"/>
                    <a:pt x="33529" y="257810"/>
                    <a:pt x="28813" y="265430"/>
                  </a:cubicBezTo>
                  <a:cubicBezTo>
                    <a:pt x="24771" y="271780"/>
                    <a:pt x="21403" y="278130"/>
                    <a:pt x="15340" y="276860"/>
                  </a:cubicBezTo>
                  <a:cubicBezTo>
                    <a:pt x="16014" y="284480"/>
                    <a:pt x="16687" y="290830"/>
                    <a:pt x="17361" y="298450"/>
                  </a:cubicBezTo>
                  <a:cubicBezTo>
                    <a:pt x="18708" y="318770"/>
                    <a:pt x="20056" y="339090"/>
                    <a:pt x="20729" y="359410"/>
                  </a:cubicBezTo>
                  <a:cubicBezTo>
                    <a:pt x="22750" y="384810"/>
                    <a:pt x="23424" y="408940"/>
                    <a:pt x="22077" y="433070"/>
                  </a:cubicBezTo>
                  <a:cubicBezTo>
                    <a:pt x="20729" y="467360"/>
                    <a:pt x="14666" y="1640840"/>
                    <a:pt x="8603" y="1672590"/>
                  </a:cubicBezTo>
                  <a:lnTo>
                    <a:pt x="2540" y="1699260"/>
                  </a:lnTo>
                  <a:cubicBezTo>
                    <a:pt x="0" y="1705610"/>
                    <a:pt x="3214" y="1709420"/>
                    <a:pt x="6582" y="1710690"/>
                  </a:cubicBezTo>
                  <a:cubicBezTo>
                    <a:pt x="10624" y="1711960"/>
                    <a:pt x="11971" y="1717040"/>
                    <a:pt x="13319" y="1723390"/>
                  </a:cubicBezTo>
                  <a:cubicBezTo>
                    <a:pt x="14666" y="1733550"/>
                    <a:pt x="12645" y="1743710"/>
                    <a:pt x="15340" y="1753870"/>
                  </a:cubicBezTo>
                  <a:cubicBezTo>
                    <a:pt x="16687" y="1758950"/>
                    <a:pt x="15340" y="1767840"/>
                    <a:pt x="14666" y="1775460"/>
                  </a:cubicBezTo>
                  <a:cubicBezTo>
                    <a:pt x="13992" y="1785620"/>
                    <a:pt x="15340" y="1795780"/>
                    <a:pt x="17361" y="1804670"/>
                  </a:cubicBezTo>
                  <a:cubicBezTo>
                    <a:pt x="22077" y="1819910"/>
                    <a:pt x="22750" y="1837690"/>
                    <a:pt x="22750" y="1854200"/>
                  </a:cubicBezTo>
                  <a:cubicBezTo>
                    <a:pt x="22750" y="1858010"/>
                    <a:pt x="23424" y="1861820"/>
                    <a:pt x="24098" y="1864360"/>
                  </a:cubicBezTo>
                  <a:cubicBezTo>
                    <a:pt x="25445" y="1866900"/>
                    <a:pt x="28140" y="1869440"/>
                    <a:pt x="30834" y="1870710"/>
                  </a:cubicBezTo>
                  <a:lnTo>
                    <a:pt x="47003" y="1885950"/>
                  </a:lnTo>
                  <a:cubicBezTo>
                    <a:pt x="54413" y="1893570"/>
                    <a:pt x="60476" y="1892300"/>
                    <a:pt x="67213" y="1883410"/>
                  </a:cubicBezTo>
                  <a:cubicBezTo>
                    <a:pt x="67887" y="1882140"/>
                    <a:pt x="69908" y="1880870"/>
                    <a:pt x="70582" y="1880870"/>
                  </a:cubicBezTo>
                  <a:cubicBezTo>
                    <a:pt x="75297" y="1882140"/>
                    <a:pt x="80013" y="1882140"/>
                    <a:pt x="84055" y="1889760"/>
                  </a:cubicBezTo>
                  <a:cubicBezTo>
                    <a:pt x="88771" y="1897380"/>
                    <a:pt x="95508" y="1902460"/>
                    <a:pt x="100897" y="1908810"/>
                  </a:cubicBezTo>
                  <a:cubicBezTo>
                    <a:pt x="104265" y="1912620"/>
                    <a:pt x="108308" y="1917700"/>
                    <a:pt x="110329" y="1922780"/>
                  </a:cubicBezTo>
                  <a:cubicBezTo>
                    <a:pt x="111676" y="1925320"/>
                    <a:pt x="113023" y="1927860"/>
                    <a:pt x="114371" y="1929130"/>
                  </a:cubicBezTo>
                  <a:cubicBezTo>
                    <a:pt x="121781" y="1934210"/>
                    <a:pt x="125823" y="1946910"/>
                    <a:pt x="130539" y="1957070"/>
                  </a:cubicBezTo>
                  <a:cubicBezTo>
                    <a:pt x="134581" y="1965960"/>
                    <a:pt x="139970" y="1971040"/>
                    <a:pt x="146034" y="1972310"/>
                  </a:cubicBezTo>
                  <a:cubicBezTo>
                    <a:pt x="152770" y="1974850"/>
                    <a:pt x="159507" y="1976120"/>
                    <a:pt x="166244" y="1978660"/>
                  </a:cubicBezTo>
                  <a:cubicBezTo>
                    <a:pt x="168939" y="1979930"/>
                    <a:pt x="172307" y="1981200"/>
                    <a:pt x="175002" y="1983740"/>
                  </a:cubicBezTo>
                  <a:cubicBezTo>
                    <a:pt x="178370" y="1986280"/>
                    <a:pt x="181739" y="1986280"/>
                    <a:pt x="184433" y="1990090"/>
                  </a:cubicBezTo>
                  <a:cubicBezTo>
                    <a:pt x="188475" y="1996440"/>
                    <a:pt x="192517" y="2000250"/>
                    <a:pt x="197907" y="1997710"/>
                  </a:cubicBezTo>
                  <a:cubicBezTo>
                    <a:pt x="199928" y="1996440"/>
                    <a:pt x="202623" y="1998980"/>
                    <a:pt x="204644" y="2000250"/>
                  </a:cubicBezTo>
                  <a:cubicBezTo>
                    <a:pt x="205317" y="2000250"/>
                    <a:pt x="205991" y="2001520"/>
                    <a:pt x="206665" y="2001520"/>
                  </a:cubicBezTo>
                  <a:cubicBezTo>
                    <a:pt x="214075" y="2002790"/>
                    <a:pt x="220812" y="2000250"/>
                    <a:pt x="227549" y="1997710"/>
                  </a:cubicBezTo>
                  <a:cubicBezTo>
                    <a:pt x="230243" y="1996440"/>
                    <a:pt x="232938" y="1995170"/>
                    <a:pt x="235633" y="1992630"/>
                  </a:cubicBezTo>
                  <a:cubicBezTo>
                    <a:pt x="243043" y="1986280"/>
                    <a:pt x="250454" y="1979930"/>
                    <a:pt x="257191" y="1972310"/>
                  </a:cubicBezTo>
                  <a:cubicBezTo>
                    <a:pt x="261906" y="1967230"/>
                    <a:pt x="266622" y="1962150"/>
                    <a:pt x="272012" y="1967230"/>
                  </a:cubicBezTo>
                  <a:lnTo>
                    <a:pt x="274706" y="1967230"/>
                  </a:lnTo>
                  <a:cubicBezTo>
                    <a:pt x="279422" y="1967230"/>
                    <a:pt x="284138" y="1965960"/>
                    <a:pt x="288180" y="1964690"/>
                  </a:cubicBezTo>
                  <a:cubicBezTo>
                    <a:pt x="288854" y="1964690"/>
                    <a:pt x="290201" y="1964690"/>
                    <a:pt x="290201" y="1963420"/>
                  </a:cubicBezTo>
                  <a:cubicBezTo>
                    <a:pt x="292222" y="1958340"/>
                    <a:pt x="295590" y="1958340"/>
                    <a:pt x="298959" y="1957070"/>
                  </a:cubicBezTo>
                  <a:cubicBezTo>
                    <a:pt x="304348" y="1955800"/>
                    <a:pt x="309738" y="1955800"/>
                    <a:pt x="313780" y="1949450"/>
                  </a:cubicBezTo>
                  <a:cubicBezTo>
                    <a:pt x="317822" y="1944370"/>
                    <a:pt x="321864" y="1943100"/>
                    <a:pt x="326580" y="1941830"/>
                  </a:cubicBezTo>
                  <a:cubicBezTo>
                    <a:pt x="327253" y="1941830"/>
                    <a:pt x="328601" y="1940560"/>
                    <a:pt x="329274" y="1940560"/>
                  </a:cubicBezTo>
                  <a:cubicBezTo>
                    <a:pt x="332643" y="1939290"/>
                    <a:pt x="336011" y="1935480"/>
                    <a:pt x="338706" y="1936750"/>
                  </a:cubicBezTo>
                  <a:cubicBezTo>
                    <a:pt x="344769" y="1939290"/>
                    <a:pt x="347464" y="1935480"/>
                    <a:pt x="351506" y="1925320"/>
                  </a:cubicBezTo>
                  <a:cubicBezTo>
                    <a:pt x="352179" y="1922780"/>
                    <a:pt x="354200" y="1921510"/>
                    <a:pt x="355548" y="1920240"/>
                  </a:cubicBezTo>
                  <a:cubicBezTo>
                    <a:pt x="358916" y="1918970"/>
                    <a:pt x="362285" y="1920240"/>
                    <a:pt x="365653" y="1918970"/>
                  </a:cubicBezTo>
                  <a:cubicBezTo>
                    <a:pt x="367674" y="1918970"/>
                    <a:pt x="369695" y="1915160"/>
                    <a:pt x="371042" y="1915160"/>
                  </a:cubicBezTo>
                  <a:cubicBezTo>
                    <a:pt x="376432" y="1916430"/>
                    <a:pt x="382495" y="1912620"/>
                    <a:pt x="387211" y="1918970"/>
                  </a:cubicBezTo>
                  <a:cubicBezTo>
                    <a:pt x="387884" y="1920240"/>
                    <a:pt x="389232" y="1920240"/>
                    <a:pt x="390579" y="1920240"/>
                  </a:cubicBezTo>
                  <a:cubicBezTo>
                    <a:pt x="399337" y="1921510"/>
                    <a:pt x="406747" y="1926590"/>
                    <a:pt x="412810" y="1936750"/>
                  </a:cubicBezTo>
                  <a:cubicBezTo>
                    <a:pt x="414831" y="1940560"/>
                    <a:pt x="417526" y="1943100"/>
                    <a:pt x="419547" y="1945640"/>
                  </a:cubicBezTo>
                  <a:cubicBezTo>
                    <a:pt x="421568" y="1948180"/>
                    <a:pt x="424263" y="1948180"/>
                    <a:pt x="426284" y="1949450"/>
                  </a:cubicBezTo>
                  <a:cubicBezTo>
                    <a:pt x="428305" y="1950720"/>
                    <a:pt x="429652" y="1951990"/>
                    <a:pt x="431673" y="1951990"/>
                  </a:cubicBezTo>
                  <a:cubicBezTo>
                    <a:pt x="435042" y="1951990"/>
                    <a:pt x="437737" y="1954530"/>
                    <a:pt x="439758" y="1959610"/>
                  </a:cubicBezTo>
                  <a:cubicBezTo>
                    <a:pt x="440431" y="1960880"/>
                    <a:pt x="441105" y="1962150"/>
                    <a:pt x="441779" y="1964690"/>
                  </a:cubicBezTo>
                  <a:cubicBezTo>
                    <a:pt x="441105" y="1968500"/>
                    <a:pt x="445147" y="1978660"/>
                    <a:pt x="447842" y="1978660"/>
                  </a:cubicBezTo>
                  <a:cubicBezTo>
                    <a:pt x="452557" y="1978660"/>
                    <a:pt x="457273" y="1981200"/>
                    <a:pt x="461315" y="1987550"/>
                  </a:cubicBezTo>
                  <a:cubicBezTo>
                    <a:pt x="461989" y="1988820"/>
                    <a:pt x="463336" y="1988820"/>
                    <a:pt x="464684" y="1987550"/>
                  </a:cubicBezTo>
                  <a:cubicBezTo>
                    <a:pt x="466705" y="1986280"/>
                    <a:pt x="468052" y="1986280"/>
                    <a:pt x="469399" y="1990090"/>
                  </a:cubicBezTo>
                  <a:cubicBezTo>
                    <a:pt x="470073" y="1991360"/>
                    <a:pt x="472768" y="1991360"/>
                    <a:pt x="474115" y="1991360"/>
                  </a:cubicBezTo>
                  <a:cubicBezTo>
                    <a:pt x="477484" y="1991360"/>
                    <a:pt x="481526" y="1990090"/>
                    <a:pt x="484894" y="1991360"/>
                  </a:cubicBezTo>
                  <a:cubicBezTo>
                    <a:pt x="490957" y="1992630"/>
                    <a:pt x="496347" y="1993900"/>
                    <a:pt x="502410" y="1996440"/>
                  </a:cubicBezTo>
                  <a:cubicBezTo>
                    <a:pt x="503757" y="1996440"/>
                    <a:pt x="505104" y="1997710"/>
                    <a:pt x="505778" y="1998980"/>
                  </a:cubicBezTo>
                  <a:cubicBezTo>
                    <a:pt x="507125" y="2005330"/>
                    <a:pt x="510494" y="2005330"/>
                    <a:pt x="512515" y="2006600"/>
                  </a:cubicBezTo>
                  <a:cubicBezTo>
                    <a:pt x="514536" y="2007870"/>
                    <a:pt x="517231" y="2009140"/>
                    <a:pt x="518578" y="2009140"/>
                  </a:cubicBezTo>
                  <a:cubicBezTo>
                    <a:pt x="519252" y="2007870"/>
                    <a:pt x="520599" y="2006600"/>
                    <a:pt x="521946" y="2004060"/>
                  </a:cubicBezTo>
                  <a:cubicBezTo>
                    <a:pt x="519252" y="2004060"/>
                    <a:pt x="517904" y="2005330"/>
                    <a:pt x="516557" y="2005330"/>
                  </a:cubicBezTo>
                  <a:cubicBezTo>
                    <a:pt x="519252" y="1998980"/>
                    <a:pt x="521946" y="1997710"/>
                    <a:pt x="525315" y="2001520"/>
                  </a:cubicBezTo>
                  <a:cubicBezTo>
                    <a:pt x="529357" y="2007870"/>
                    <a:pt x="532725" y="2007870"/>
                    <a:pt x="537441" y="2001520"/>
                  </a:cubicBezTo>
                  <a:lnTo>
                    <a:pt x="541483" y="1997710"/>
                  </a:lnTo>
                  <a:lnTo>
                    <a:pt x="541483" y="1991360"/>
                  </a:lnTo>
                  <a:cubicBezTo>
                    <a:pt x="543504" y="1992630"/>
                    <a:pt x="545525" y="1995170"/>
                    <a:pt x="546873" y="1995170"/>
                  </a:cubicBezTo>
                  <a:cubicBezTo>
                    <a:pt x="550915" y="1991360"/>
                    <a:pt x="554957" y="1987550"/>
                    <a:pt x="558325" y="1982470"/>
                  </a:cubicBezTo>
                  <a:cubicBezTo>
                    <a:pt x="562367" y="1977390"/>
                    <a:pt x="565736" y="1971040"/>
                    <a:pt x="569104" y="1965960"/>
                  </a:cubicBezTo>
                  <a:cubicBezTo>
                    <a:pt x="569778" y="1965960"/>
                    <a:pt x="569778" y="1964690"/>
                    <a:pt x="570451" y="1964690"/>
                  </a:cubicBezTo>
                  <a:cubicBezTo>
                    <a:pt x="575167" y="1962150"/>
                    <a:pt x="579209" y="1960880"/>
                    <a:pt x="583925" y="1958340"/>
                  </a:cubicBezTo>
                  <a:cubicBezTo>
                    <a:pt x="586620" y="1957070"/>
                    <a:pt x="588641" y="1954530"/>
                    <a:pt x="591335" y="1953260"/>
                  </a:cubicBezTo>
                  <a:cubicBezTo>
                    <a:pt x="593356" y="1951990"/>
                    <a:pt x="594704" y="1951990"/>
                    <a:pt x="596725" y="1950720"/>
                  </a:cubicBezTo>
                  <a:lnTo>
                    <a:pt x="603462" y="1950720"/>
                  </a:lnTo>
                  <a:cubicBezTo>
                    <a:pt x="604809" y="1950720"/>
                    <a:pt x="606830" y="1950720"/>
                    <a:pt x="608177" y="1949450"/>
                  </a:cubicBezTo>
                  <a:cubicBezTo>
                    <a:pt x="608851" y="1946910"/>
                    <a:pt x="610198" y="1943100"/>
                    <a:pt x="610872" y="1943100"/>
                  </a:cubicBezTo>
                  <a:cubicBezTo>
                    <a:pt x="612893" y="1943100"/>
                    <a:pt x="614240" y="1945640"/>
                    <a:pt x="616261" y="1946910"/>
                  </a:cubicBezTo>
                  <a:cubicBezTo>
                    <a:pt x="616935" y="1946910"/>
                    <a:pt x="616935" y="1948180"/>
                    <a:pt x="616935" y="1949450"/>
                  </a:cubicBezTo>
                  <a:cubicBezTo>
                    <a:pt x="619630" y="1954530"/>
                    <a:pt x="621651" y="1960880"/>
                    <a:pt x="624346" y="1965960"/>
                  </a:cubicBezTo>
                  <a:cubicBezTo>
                    <a:pt x="627714" y="1972310"/>
                    <a:pt x="631082" y="1972310"/>
                    <a:pt x="633103" y="1968500"/>
                  </a:cubicBezTo>
                  <a:cubicBezTo>
                    <a:pt x="636472" y="1963420"/>
                    <a:pt x="639167" y="1959610"/>
                    <a:pt x="643882" y="1962150"/>
                  </a:cubicBezTo>
                  <a:cubicBezTo>
                    <a:pt x="644556" y="1962150"/>
                    <a:pt x="645903" y="1963420"/>
                    <a:pt x="646577" y="1962150"/>
                  </a:cubicBezTo>
                  <a:cubicBezTo>
                    <a:pt x="649945" y="1959610"/>
                    <a:pt x="653987" y="1957070"/>
                    <a:pt x="657356" y="1953260"/>
                  </a:cubicBezTo>
                  <a:cubicBezTo>
                    <a:pt x="659377" y="1951990"/>
                    <a:pt x="662072" y="1951990"/>
                    <a:pt x="662745" y="1949450"/>
                  </a:cubicBezTo>
                  <a:cubicBezTo>
                    <a:pt x="664766" y="1941830"/>
                    <a:pt x="668135" y="1938020"/>
                    <a:pt x="671503" y="1932940"/>
                  </a:cubicBezTo>
                  <a:cubicBezTo>
                    <a:pt x="673524" y="1929130"/>
                    <a:pt x="675545" y="1924050"/>
                    <a:pt x="677566" y="1922780"/>
                  </a:cubicBezTo>
                  <a:cubicBezTo>
                    <a:pt x="682282" y="1920240"/>
                    <a:pt x="685650" y="1912620"/>
                    <a:pt x="689692" y="1907540"/>
                  </a:cubicBezTo>
                  <a:cubicBezTo>
                    <a:pt x="693061" y="1903730"/>
                    <a:pt x="695082" y="1896110"/>
                    <a:pt x="698450" y="1894840"/>
                  </a:cubicBezTo>
                  <a:cubicBezTo>
                    <a:pt x="703840" y="1892300"/>
                    <a:pt x="707882" y="1885950"/>
                    <a:pt x="712598" y="1879600"/>
                  </a:cubicBezTo>
                  <a:cubicBezTo>
                    <a:pt x="715292" y="1875790"/>
                    <a:pt x="718661" y="1873250"/>
                    <a:pt x="722029" y="1874520"/>
                  </a:cubicBezTo>
                  <a:cubicBezTo>
                    <a:pt x="724050" y="1875790"/>
                    <a:pt x="726745" y="1874520"/>
                    <a:pt x="728092" y="1873250"/>
                  </a:cubicBezTo>
                  <a:cubicBezTo>
                    <a:pt x="730787" y="1870710"/>
                    <a:pt x="733482" y="1866900"/>
                    <a:pt x="736176" y="1864360"/>
                  </a:cubicBezTo>
                  <a:cubicBezTo>
                    <a:pt x="738197" y="1861820"/>
                    <a:pt x="740218" y="1859280"/>
                    <a:pt x="742239" y="1859280"/>
                  </a:cubicBezTo>
                  <a:cubicBezTo>
                    <a:pt x="748976" y="1858010"/>
                    <a:pt x="754366" y="1855470"/>
                    <a:pt x="757734" y="1842770"/>
                  </a:cubicBezTo>
                  <a:cubicBezTo>
                    <a:pt x="759081" y="1837690"/>
                    <a:pt x="765818" y="1831340"/>
                    <a:pt x="768513" y="1833880"/>
                  </a:cubicBezTo>
                  <a:cubicBezTo>
                    <a:pt x="773229" y="1837690"/>
                    <a:pt x="776597" y="1835150"/>
                    <a:pt x="779292" y="1827530"/>
                  </a:cubicBezTo>
                  <a:cubicBezTo>
                    <a:pt x="781313" y="1823720"/>
                    <a:pt x="784008" y="1824990"/>
                    <a:pt x="786029" y="1827530"/>
                  </a:cubicBezTo>
                  <a:cubicBezTo>
                    <a:pt x="787376" y="1830070"/>
                    <a:pt x="788723" y="1831340"/>
                    <a:pt x="790071" y="1831340"/>
                  </a:cubicBezTo>
                  <a:cubicBezTo>
                    <a:pt x="794786" y="1832610"/>
                    <a:pt x="800176" y="1831340"/>
                    <a:pt x="804892" y="1832610"/>
                  </a:cubicBezTo>
                  <a:cubicBezTo>
                    <a:pt x="808934" y="1833880"/>
                    <a:pt x="812976" y="1831340"/>
                    <a:pt x="815671" y="1826260"/>
                  </a:cubicBezTo>
                  <a:cubicBezTo>
                    <a:pt x="818365" y="1821180"/>
                    <a:pt x="820386" y="1821180"/>
                    <a:pt x="824428" y="1823720"/>
                  </a:cubicBezTo>
                  <a:cubicBezTo>
                    <a:pt x="827797" y="1826260"/>
                    <a:pt x="830491" y="1832610"/>
                    <a:pt x="835207" y="1831340"/>
                  </a:cubicBezTo>
                  <a:cubicBezTo>
                    <a:pt x="839249" y="1830070"/>
                    <a:pt x="843965" y="1833880"/>
                    <a:pt x="848681" y="1830070"/>
                  </a:cubicBezTo>
                  <a:lnTo>
                    <a:pt x="851375" y="1830070"/>
                  </a:lnTo>
                  <a:cubicBezTo>
                    <a:pt x="855417" y="1832610"/>
                    <a:pt x="859460" y="1833880"/>
                    <a:pt x="862828" y="1840230"/>
                  </a:cubicBezTo>
                  <a:cubicBezTo>
                    <a:pt x="866870" y="1846580"/>
                    <a:pt x="867544" y="1799590"/>
                    <a:pt x="871586" y="1804670"/>
                  </a:cubicBezTo>
                  <a:cubicBezTo>
                    <a:pt x="877649" y="1812290"/>
                    <a:pt x="876302" y="1804670"/>
                    <a:pt x="882365" y="1811020"/>
                  </a:cubicBezTo>
                  <a:cubicBezTo>
                    <a:pt x="887080" y="1814830"/>
                    <a:pt x="885059" y="1800860"/>
                    <a:pt x="890449" y="1803400"/>
                  </a:cubicBezTo>
                  <a:cubicBezTo>
                    <a:pt x="891122" y="1803400"/>
                    <a:pt x="899207" y="1813560"/>
                    <a:pt x="899207" y="1812290"/>
                  </a:cubicBezTo>
                  <a:cubicBezTo>
                    <a:pt x="902575" y="1808480"/>
                    <a:pt x="905943" y="1770380"/>
                    <a:pt x="909312" y="1771650"/>
                  </a:cubicBezTo>
                  <a:cubicBezTo>
                    <a:pt x="916049" y="1775460"/>
                    <a:pt x="922112" y="1772920"/>
                    <a:pt x="928175" y="1767840"/>
                  </a:cubicBezTo>
                  <a:cubicBezTo>
                    <a:pt x="931543" y="1765300"/>
                    <a:pt x="936933" y="1756410"/>
                    <a:pt x="939627" y="1760220"/>
                  </a:cubicBezTo>
                  <a:cubicBezTo>
                    <a:pt x="944343" y="1766570"/>
                    <a:pt x="949059" y="1769110"/>
                    <a:pt x="954448" y="1770380"/>
                  </a:cubicBezTo>
                  <a:cubicBezTo>
                    <a:pt x="955122" y="1770380"/>
                    <a:pt x="955796" y="1771650"/>
                    <a:pt x="956469" y="1772920"/>
                  </a:cubicBezTo>
                  <a:cubicBezTo>
                    <a:pt x="958490" y="1778000"/>
                    <a:pt x="967922" y="1764030"/>
                    <a:pt x="969943" y="1769110"/>
                  </a:cubicBezTo>
                  <a:cubicBezTo>
                    <a:pt x="972638" y="1776730"/>
                    <a:pt x="975332" y="1784350"/>
                    <a:pt x="978027" y="1790700"/>
                  </a:cubicBezTo>
                  <a:cubicBezTo>
                    <a:pt x="979374" y="1793240"/>
                    <a:pt x="981395" y="1794510"/>
                    <a:pt x="982069" y="1797050"/>
                  </a:cubicBezTo>
                  <a:cubicBezTo>
                    <a:pt x="982743" y="1803400"/>
                    <a:pt x="984090" y="1805940"/>
                    <a:pt x="987459" y="1805940"/>
                  </a:cubicBezTo>
                  <a:cubicBezTo>
                    <a:pt x="989480" y="1805940"/>
                    <a:pt x="991501" y="1807210"/>
                    <a:pt x="992848" y="1809750"/>
                  </a:cubicBezTo>
                  <a:cubicBezTo>
                    <a:pt x="996216" y="1813560"/>
                    <a:pt x="998911" y="1817370"/>
                    <a:pt x="1001606" y="1821180"/>
                  </a:cubicBezTo>
                  <a:cubicBezTo>
                    <a:pt x="1004974" y="1824990"/>
                    <a:pt x="1008343" y="1828800"/>
                    <a:pt x="1009690" y="1835150"/>
                  </a:cubicBezTo>
                  <a:cubicBezTo>
                    <a:pt x="1010364" y="1837690"/>
                    <a:pt x="1011037" y="1838960"/>
                    <a:pt x="1011711" y="1840230"/>
                  </a:cubicBezTo>
                  <a:cubicBezTo>
                    <a:pt x="1014406" y="1845310"/>
                    <a:pt x="1017100" y="1849120"/>
                    <a:pt x="1019795" y="1854200"/>
                  </a:cubicBezTo>
                  <a:cubicBezTo>
                    <a:pt x="1023837" y="1860550"/>
                    <a:pt x="1027206" y="1868170"/>
                    <a:pt x="1031248" y="1874520"/>
                  </a:cubicBezTo>
                  <a:cubicBezTo>
                    <a:pt x="1032595" y="1875790"/>
                    <a:pt x="1033942" y="1878330"/>
                    <a:pt x="1035290" y="1879600"/>
                  </a:cubicBezTo>
                  <a:cubicBezTo>
                    <a:pt x="1037985" y="1882140"/>
                    <a:pt x="1040679" y="1884680"/>
                    <a:pt x="1042700" y="1888490"/>
                  </a:cubicBezTo>
                  <a:cubicBezTo>
                    <a:pt x="1044721" y="1892300"/>
                    <a:pt x="1054153" y="1869440"/>
                    <a:pt x="1055500" y="1874520"/>
                  </a:cubicBezTo>
                  <a:cubicBezTo>
                    <a:pt x="1055500" y="1875790"/>
                    <a:pt x="1056174" y="1875790"/>
                    <a:pt x="1056848" y="1875790"/>
                  </a:cubicBezTo>
                  <a:cubicBezTo>
                    <a:pt x="1060890" y="1882140"/>
                    <a:pt x="1064932" y="1879600"/>
                    <a:pt x="1068974" y="1877060"/>
                  </a:cubicBezTo>
                  <a:cubicBezTo>
                    <a:pt x="1070321" y="1875790"/>
                    <a:pt x="1071668" y="1874520"/>
                    <a:pt x="1072342" y="1875790"/>
                  </a:cubicBezTo>
                  <a:cubicBezTo>
                    <a:pt x="1077058" y="1879600"/>
                    <a:pt x="1080426" y="1888490"/>
                    <a:pt x="1086489" y="1889760"/>
                  </a:cubicBezTo>
                  <a:cubicBezTo>
                    <a:pt x="1086489" y="1889760"/>
                    <a:pt x="1087163" y="1889760"/>
                    <a:pt x="1087163" y="1891030"/>
                  </a:cubicBezTo>
                  <a:cubicBezTo>
                    <a:pt x="1088510" y="1898650"/>
                    <a:pt x="1092552" y="1898650"/>
                    <a:pt x="1095921" y="1899920"/>
                  </a:cubicBezTo>
                  <a:cubicBezTo>
                    <a:pt x="1097942" y="1899920"/>
                    <a:pt x="1099963" y="1901190"/>
                    <a:pt x="1101310" y="1902460"/>
                  </a:cubicBezTo>
                  <a:cubicBezTo>
                    <a:pt x="1105352" y="1906270"/>
                    <a:pt x="1109394" y="1911350"/>
                    <a:pt x="1114110" y="1913890"/>
                  </a:cubicBezTo>
                  <a:cubicBezTo>
                    <a:pt x="1120173" y="1917700"/>
                    <a:pt x="1126236" y="1920240"/>
                    <a:pt x="1130952" y="1926590"/>
                  </a:cubicBezTo>
                  <a:cubicBezTo>
                    <a:pt x="1131626" y="1926590"/>
                    <a:pt x="1132300" y="1926590"/>
                    <a:pt x="1132300" y="1927860"/>
                  </a:cubicBezTo>
                  <a:cubicBezTo>
                    <a:pt x="1134321" y="1930400"/>
                    <a:pt x="1137689" y="1931670"/>
                    <a:pt x="1139036" y="1935480"/>
                  </a:cubicBezTo>
                  <a:cubicBezTo>
                    <a:pt x="1141057" y="1943100"/>
                    <a:pt x="1146447" y="1941830"/>
                    <a:pt x="1149142" y="1948180"/>
                  </a:cubicBezTo>
                  <a:lnTo>
                    <a:pt x="1149815" y="1948180"/>
                  </a:lnTo>
                  <a:cubicBezTo>
                    <a:pt x="1152510" y="1948180"/>
                    <a:pt x="1155205" y="1949450"/>
                    <a:pt x="1158573" y="1949450"/>
                  </a:cubicBezTo>
                  <a:cubicBezTo>
                    <a:pt x="1159920" y="1948180"/>
                    <a:pt x="1161941" y="1945640"/>
                    <a:pt x="1163289" y="1945640"/>
                  </a:cubicBezTo>
                  <a:cubicBezTo>
                    <a:pt x="1169352" y="1949450"/>
                    <a:pt x="1175415" y="1949450"/>
                    <a:pt x="1179457" y="1939290"/>
                  </a:cubicBezTo>
                  <a:cubicBezTo>
                    <a:pt x="1180131" y="1938020"/>
                    <a:pt x="1181478" y="1938020"/>
                    <a:pt x="1182826" y="1938020"/>
                  </a:cubicBezTo>
                  <a:lnTo>
                    <a:pt x="1188215" y="1938020"/>
                  </a:lnTo>
                  <a:cubicBezTo>
                    <a:pt x="1194278" y="1935480"/>
                    <a:pt x="1199667" y="1932940"/>
                    <a:pt x="1205731" y="1931670"/>
                  </a:cubicBezTo>
                  <a:cubicBezTo>
                    <a:pt x="1208425" y="1930400"/>
                    <a:pt x="1211794" y="1932940"/>
                    <a:pt x="1214488" y="1934210"/>
                  </a:cubicBezTo>
                  <a:cubicBezTo>
                    <a:pt x="1217183" y="1935480"/>
                    <a:pt x="1219878" y="1935480"/>
                    <a:pt x="1222573" y="1935480"/>
                  </a:cubicBezTo>
                  <a:cubicBezTo>
                    <a:pt x="1225941" y="1935480"/>
                    <a:pt x="1228636" y="1932940"/>
                    <a:pt x="1232004" y="1932940"/>
                  </a:cubicBezTo>
                  <a:cubicBezTo>
                    <a:pt x="1234699" y="1931670"/>
                    <a:pt x="1238067" y="1931670"/>
                    <a:pt x="1240762" y="1930400"/>
                  </a:cubicBezTo>
                  <a:cubicBezTo>
                    <a:pt x="1246825" y="1927860"/>
                    <a:pt x="1252214" y="1925320"/>
                    <a:pt x="1258277" y="1924050"/>
                  </a:cubicBezTo>
                  <a:cubicBezTo>
                    <a:pt x="1262320" y="1880870"/>
                    <a:pt x="1261646" y="1830070"/>
                    <a:pt x="1261646" y="1778000"/>
                  </a:cubicBezTo>
                  <a:close/>
                </a:path>
              </a:pathLst>
            </a:custGeom>
            <a:blipFill>
              <a:blip r:embed="rId16"/>
              <a:stretch>
                <a:fillRect t="-5764" b="-5764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3977159" y="5856534"/>
            <a:ext cx="2958702" cy="3500918"/>
            <a:chOff x="0" y="0"/>
            <a:chExt cx="5130289" cy="6070473"/>
          </a:xfrm>
        </p:grpSpPr>
        <p:sp>
          <p:nvSpPr>
            <p:cNvPr id="32" name="Freeform 32"/>
            <p:cNvSpPr/>
            <p:nvPr/>
          </p:nvSpPr>
          <p:spPr>
            <a:xfrm>
              <a:off x="-81534" y="-15367"/>
              <a:ext cx="5214871" cy="6097397"/>
            </a:xfrm>
            <a:custGeom>
              <a:avLst/>
              <a:gdLst/>
              <a:ahLst/>
              <a:cxnLst/>
              <a:rect l="l" t="t" r="r" b="b"/>
              <a:pathLst>
                <a:path w="5214871" h="6097397">
                  <a:moveTo>
                    <a:pt x="5211823" y="6069076"/>
                  </a:moveTo>
                  <a:cubicBezTo>
                    <a:pt x="4994803" y="6097397"/>
                    <a:pt x="4803189" y="6084316"/>
                    <a:pt x="4584216" y="6070346"/>
                  </a:cubicBezTo>
                  <a:cubicBezTo>
                    <a:pt x="3374772" y="6093968"/>
                    <a:pt x="1835274" y="6076442"/>
                    <a:pt x="553936" y="6074029"/>
                  </a:cubicBezTo>
                  <a:cubicBezTo>
                    <a:pt x="504258" y="6095619"/>
                    <a:pt x="523594" y="6024499"/>
                    <a:pt x="507652" y="5996559"/>
                  </a:cubicBezTo>
                  <a:cubicBezTo>
                    <a:pt x="464146" y="5947410"/>
                    <a:pt x="427119" y="5901309"/>
                    <a:pt x="408502" y="5839079"/>
                  </a:cubicBezTo>
                  <a:cubicBezTo>
                    <a:pt x="443884" y="5542915"/>
                    <a:pt x="495413" y="5645531"/>
                    <a:pt x="434524" y="5450840"/>
                  </a:cubicBezTo>
                  <a:cubicBezTo>
                    <a:pt x="475665" y="5359908"/>
                    <a:pt x="445632" y="5239004"/>
                    <a:pt x="401817" y="5195189"/>
                  </a:cubicBezTo>
                  <a:cubicBezTo>
                    <a:pt x="359750" y="5033772"/>
                    <a:pt x="392663" y="5138420"/>
                    <a:pt x="344837" y="5050028"/>
                  </a:cubicBezTo>
                  <a:cubicBezTo>
                    <a:pt x="281788" y="5023231"/>
                    <a:pt x="353270" y="4987798"/>
                    <a:pt x="324369" y="4967859"/>
                  </a:cubicBezTo>
                  <a:cubicBezTo>
                    <a:pt x="262246" y="4821682"/>
                    <a:pt x="215551" y="4761230"/>
                    <a:pt x="149519" y="4662043"/>
                  </a:cubicBezTo>
                  <a:cubicBezTo>
                    <a:pt x="107247" y="4629785"/>
                    <a:pt x="154662" y="4588510"/>
                    <a:pt x="133989" y="4566158"/>
                  </a:cubicBezTo>
                  <a:cubicBezTo>
                    <a:pt x="0" y="4473448"/>
                    <a:pt x="137897" y="4495927"/>
                    <a:pt x="116401" y="4430776"/>
                  </a:cubicBezTo>
                  <a:cubicBezTo>
                    <a:pt x="75057" y="4336034"/>
                    <a:pt x="131726" y="4247007"/>
                    <a:pt x="162273" y="4188460"/>
                  </a:cubicBezTo>
                  <a:cubicBezTo>
                    <a:pt x="248464" y="4070350"/>
                    <a:pt x="321592" y="3877183"/>
                    <a:pt x="301741" y="3840988"/>
                  </a:cubicBezTo>
                  <a:cubicBezTo>
                    <a:pt x="304210" y="3775456"/>
                    <a:pt x="375281" y="3738372"/>
                    <a:pt x="352756" y="3670300"/>
                  </a:cubicBezTo>
                  <a:cubicBezTo>
                    <a:pt x="372504" y="3625850"/>
                    <a:pt x="412205" y="3551428"/>
                    <a:pt x="455917" y="3502152"/>
                  </a:cubicBezTo>
                  <a:cubicBezTo>
                    <a:pt x="461677" y="3320288"/>
                    <a:pt x="489962" y="3252978"/>
                    <a:pt x="508578" y="3158744"/>
                  </a:cubicBezTo>
                  <a:cubicBezTo>
                    <a:pt x="548793" y="3074797"/>
                    <a:pt x="561753" y="2991612"/>
                    <a:pt x="601351" y="2921127"/>
                  </a:cubicBezTo>
                  <a:cubicBezTo>
                    <a:pt x="561444" y="2844927"/>
                    <a:pt x="615545" y="2833751"/>
                    <a:pt x="597648" y="2801239"/>
                  </a:cubicBezTo>
                  <a:cubicBezTo>
                    <a:pt x="676228" y="2672842"/>
                    <a:pt x="652160" y="2438527"/>
                    <a:pt x="634778" y="2299843"/>
                  </a:cubicBezTo>
                  <a:cubicBezTo>
                    <a:pt x="608345" y="2202053"/>
                    <a:pt x="587157" y="2152650"/>
                    <a:pt x="529046" y="2110740"/>
                  </a:cubicBezTo>
                  <a:cubicBezTo>
                    <a:pt x="541696" y="2057400"/>
                    <a:pt x="499115" y="2011299"/>
                    <a:pt x="486053" y="2017522"/>
                  </a:cubicBezTo>
                  <a:cubicBezTo>
                    <a:pt x="493664" y="1912493"/>
                    <a:pt x="453449" y="1883156"/>
                    <a:pt x="443678" y="1841881"/>
                  </a:cubicBezTo>
                  <a:cubicBezTo>
                    <a:pt x="395543" y="1788668"/>
                    <a:pt x="506829" y="1780921"/>
                    <a:pt x="446455" y="1711833"/>
                  </a:cubicBezTo>
                  <a:cubicBezTo>
                    <a:pt x="463734" y="1610106"/>
                    <a:pt x="465894" y="1557909"/>
                    <a:pt x="449438" y="1513078"/>
                  </a:cubicBezTo>
                  <a:cubicBezTo>
                    <a:pt x="436890" y="1475867"/>
                    <a:pt x="501378" y="1400810"/>
                    <a:pt x="478339" y="1407033"/>
                  </a:cubicBezTo>
                  <a:cubicBezTo>
                    <a:pt x="479368" y="1350645"/>
                    <a:pt x="449335" y="1326769"/>
                    <a:pt x="432467" y="1309878"/>
                  </a:cubicBezTo>
                  <a:cubicBezTo>
                    <a:pt x="440181" y="1286637"/>
                    <a:pt x="488625" y="1243330"/>
                    <a:pt x="494076" y="1230249"/>
                  </a:cubicBezTo>
                  <a:cubicBezTo>
                    <a:pt x="499938" y="1172464"/>
                    <a:pt x="440181" y="1159637"/>
                    <a:pt x="484716" y="1100328"/>
                  </a:cubicBezTo>
                  <a:cubicBezTo>
                    <a:pt x="453860" y="1030097"/>
                    <a:pt x="429484" y="1020699"/>
                    <a:pt x="439872" y="969645"/>
                  </a:cubicBezTo>
                  <a:cubicBezTo>
                    <a:pt x="352962" y="569087"/>
                    <a:pt x="439358" y="697992"/>
                    <a:pt x="473402" y="482981"/>
                  </a:cubicBezTo>
                  <a:cubicBezTo>
                    <a:pt x="519377" y="322580"/>
                    <a:pt x="459209" y="357378"/>
                    <a:pt x="446661" y="246888"/>
                  </a:cubicBezTo>
                  <a:cubicBezTo>
                    <a:pt x="464043" y="33401"/>
                    <a:pt x="385566" y="66675"/>
                    <a:pt x="489859" y="15367"/>
                  </a:cubicBezTo>
                  <a:cubicBezTo>
                    <a:pt x="1955303" y="33909"/>
                    <a:pt x="3500767" y="28194"/>
                    <a:pt x="4898945" y="17907"/>
                  </a:cubicBezTo>
                  <a:cubicBezTo>
                    <a:pt x="5030802" y="46482"/>
                    <a:pt x="5195366" y="0"/>
                    <a:pt x="5204726" y="36449"/>
                  </a:cubicBezTo>
                  <a:cubicBezTo>
                    <a:pt x="5210280" y="215011"/>
                    <a:pt x="5204315" y="413004"/>
                    <a:pt x="5204212" y="626110"/>
                  </a:cubicBezTo>
                  <a:cubicBezTo>
                    <a:pt x="5203183" y="1658239"/>
                    <a:pt x="5211950" y="2760345"/>
                    <a:pt x="5204932" y="3752723"/>
                  </a:cubicBezTo>
                  <a:cubicBezTo>
                    <a:pt x="5214871" y="4584446"/>
                    <a:pt x="5196498" y="5281041"/>
                    <a:pt x="5211823" y="6069076"/>
                  </a:cubicBezTo>
                  <a:close/>
                </a:path>
              </a:pathLst>
            </a:custGeom>
            <a:blipFill>
              <a:blip r:embed="rId17"/>
              <a:stretch>
                <a:fillRect l="-9122" r="-9045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0" y="70264"/>
            <a:ext cx="3360767" cy="10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82"/>
              </a:lnSpc>
              <a:spcBef>
                <a:spcPct val="0"/>
              </a:spcBef>
            </a:pPr>
            <a:r>
              <a:rPr lang="en-US" sz="5844">
                <a:solidFill>
                  <a:srgbClr val="D897A0"/>
                </a:solidFill>
                <a:latin typeface="Georgia Pro Condensed"/>
              </a:rPr>
              <a:t>GUSTOS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-2638175" y="-129980"/>
            <a:ext cx="10925118" cy="1117769"/>
            <a:chOff x="0" y="0"/>
            <a:chExt cx="14566824" cy="1490359"/>
          </a:xfrm>
        </p:grpSpPr>
        <p:sp>
          <p:nvSpPr>
            <p:cNvPr id="35" name="TextBox 35"/>
            <p:cNvSpPr txBox="1"/>
            <p:nvPr/>
          </p:nvSpPr>
          <p:spPr>
            <a:xfrm>
              <a:off x="8450069" y="340627"/>
              <a:ext cx="6116755" cy="1149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202"/>
                </a:lnSpc>
                <a:spcBef>
                  <a:spcPct val="0"/>
                </a:spcBef>
              </a:pPr>
              <a:r>
                <a:rPr lang="en-US" sz="5144">
                  <a:solidFill>
                    <a:srgbClr val="D897A0"/>
                  </a:solidFill>
                  <a:latin typeface="Georgia Pro Condensed"/>
                </a:rPr>
                <a:t>INTERESES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320001"/>
              <a:ext cx="6116755" cy="2126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453671" y="-525480"/>
              <a:ext cx="1659482" cy="67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44001" y="1234730"/>
            <a:ext cx="5914920" cy="93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3"/>
              </a:lnSpc>
            </a:pPr>
            <a:r>
              <a:rPr lang="en-US" sz="6375" spc="1243" dirty="0">
                <a:solidFill>
                  <a:srgbClr val="D897A0"/>
                </a:solidFill>
                <a:latin typeface="Libre Baskerville Italics"/>
              </a:rPr>
              <a:t>Y HOBBIS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7998063" y="2699330"/>
            <a:ext cx="2100090" cy="1050045"/>
            <a:chOff x="0" y="0"/>
            <a:chExt cx="812800" cy="4064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Inicio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642509" y="3882724"/>
            <a:ext cx="2603322" cy="1031705"/>
            <a:chOff x="0" y="0"/>
            <a:chExt cx="1068196" cy="42332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68196" cy="423329"/>
            </a:xfrm>
            <a:custGeom>
              <a:avLst/>
              <a:gdLst/>
              <a:ahLst/>
              <a:cxnLst/>
              <a:rect l="l" t="t" r="r" b="b"/>
              <a:pathLst>
                <a:path w="1068196" h="423329">
                  <a:moveTo>
                    <a:pt x="864996" y="0"/>
                  </a:moveTo>
                  <a:cubicBezTo>
                    <a:pt x="977220" y="0"/>
                    <a:pt x="1068196" y="94766"/>
                    <a:pt x="1068196" y="211665"/>
                  </a:cubicBezTo>
                  <a:cubicBezTo>
                    <a:pt x="1068196" y="328564"/>
                    <a:pt x="977220" y="423329"/>
                    <a:pt x="864996" y="423329"/>
                  </a:cubicBezTo>
                  <a:lnTo>
                    <a:pt x="203200" y="423329"/>
                  </a:lnTo>
                  <a:cubicBezTo>
                    <a:pt x="90976" y="423329"/>
                    <a:pt x="0" y="328564"/>
                    <a:pt x="0" y="211665"/>
                  </a:cubicBezTo>
                  <a:cubicBezTo>
                    <a:pt x="0" y="9476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9000"/>
                  </a:srgbClr>
                </a:gs>
                <a:gs pos="100000">
                  <a:srgbClr val="00BF63">
                    <a:alpha val="99000"/>
                  </a:srgbClr>
                </a:gs>
              </a:gsLst>
              <a:lin ang="0"/>
            </a:gradFill>
          </p:spPr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068196" cy="490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presentacion.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653232" y="5115503"/>
            <a:ext cx="2633768" cy="1194279"/>
            <a:chOff x="0" y="0"/>
            <a:chExt cx="1307550" cy="59290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307550" cy="592907"/>
            </a:xfrm>
            <a:custGeom>
              <a:avLst/>
              <a:gdLst/>
              <a:ahLst/>
              <a:cxnLst/>
              <a:rect l="l" t="t" r="r" b="b"/>
              <a:pathLst>
                <a:path w="1307550" h="592907">
                  <a:moveTo>
                    <a:pt x="1104350" y="0"/>
                  </a:moveTo>
                  <a:cubicBezTo>
                    <a:pt x="1216574" y="0"/>
                    <a:pt x="1307550" y="132727"/>
                    <a:pt x="1307550" y="296454"/>
                  </a:cubicBezTo>
                  <a:cubicBezTo>
                    <a:pt x="1307550" y="460180"/>
                    <a:pt x="1216574" y="592907"/>
                    <a:pt x="1104350" y="592907"/>
                  </a:cubicBezTo>
                  <a:lnTo>
                    <a:pt x="203200" y="592907"/>
                  </a:lnTo>
                  <a:cubicBezTo>
                    <a:pt x="90976" y="592907"/>
                    <a:pt x="0" y="460180"/>
                    <a:pt x="0" y="296454"/>
                  </a:cubicBezTo>
                  <a:cubicBezTo>
                    <a:pt x="0" y="13272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7" name="TextBox 47"/>
            <p:cNvSpPr txBox="1"/>
            <p:nvPr/>
          </p:nvSpPr>
          <p:spPr>
            <a:xfrm>
              <a:off x="0" y="-66675"/>
              <a:ext cx="1307550" cy="65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 a corto plazo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372538" y="6510856"/>
            <a:ext cx="2992706" cy="1024867"/>
            <a:chOff x="0" y="0"/>
            <a:chExt cx="2122258" cy="72677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122258" cy="726778"/>
            </a:xfrm>
            <a:custGeom>
              <a:avLst/>
              <a:gdLst/>
              <a:ahLst/>
              <a:cxnLst/>
              <a:rect l="l" t="t" r="r" b="b"/>
              <a:pathLst>
                <a:path w="2122258" h="726778">
                  <a:moveTo>
                    <a:pt x="1919058" y="0"/>
                  </a:moveTo>
                  <a:cubicBezTo>
                    <a:pt x="2031282" y="0"/>
                    <a:pt x="2122258" y="162695"/>
                    <a:pt x="2122258" y="363389"/>
                  </a:cubicBezTo>
                  <a:cubicBezTo>
                    <a:pt x="2122258" y="564083"/>
                    <a:pt x="2031282" y="726778"/>
                    <a:pt x="1919058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2122258" cy="78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estudios y conocimientos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452888" y="7726223"/>
            <a:ext cx="2753763" cy="1024867"/>
            <a:chOff x="0" y="0"/>
            <a:chExt cx="1952813" cy="72677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portafolio proyectos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492010" y="8922540"/>
            <a:ext cx="2753763" cy="1024867"/>
            <a:chOff x="0" y="0"/>
            <a:chExt cx="1952813" cy="72677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gustos,intereses y hobbis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6114">
            <a:off x="-207791" y="5575331"/>
            <a:ext cx="6478441" cy="4710189"/>
          </a:xfrm>
          <a:custGeom>
            <a:avLst/>
            <a:gdLst/>
            <a:ahLst/>
            <a:cxnLst/>
            <a:rect l="l" t="t" r="r" b="b"/>
            <a:pathLst>
              <a:path w="6478441" h="4710189">
                <a:moveTo>
                  <a:pt x="0" y="0"/>
                </a:moveTo>
                <a:lnTo>
                  <a:pt x="6478440" y="0"/>
                </a:lnTo>
                <a:lnTo>
                  <a:pt x="6478440" y="4710190"/>
                </a:lnTo>
                <a:lnTo>
                  <a:pt x="0" y="471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785331">
            <a:off x="6916318" y="-875000"/>
            <a:ext cx="2927166" cy="4484516"/>
          </a:xfrm>
          <a:custGeom>
            <a:avLst/>
            <a:gdLst/>
            <a:ahLst/>
            <a:cxnLst/>
            <a:rect l="l" t="t" r="r" b="b"/>
            <a:pathLst>
              <a:path w="2927166" h="4484516">
                <a:moveTo>
                  <a:pt x="0" y="0"/>
                </a:moveTo>
                <a:lnTo>
                  <a:pt x="2927166" y="0"/>
                </a:lnTo>
                <a:lnTo>
                  <a:pt x="2927166" y="4484516"/>
                </a:lnTo>
                <a:lnTo>
                  <a:pt x="0" y="4484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768562">
            <a:off x="-512649" y="-35618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09047">
            <a:off x="92380" y="7697266"/>
            <a:ext cx="1872639" cy="2901272"/>
          </a:xfrm>
          <a:custGeom>
            <a:avLst/>
            <a:gdLst/>
            <a:ahLst/>
            <a:cxnLst/>
            <a:rect l="l" t="t" r="r" b="b"/>
            <a:pathLst>
              <a:path w="1872639" h="2901272">
                <a:moveTo>
                  <a:pt x="0" y="0"/>
                </a:moveTo>
                <a:lnTo>
                  <a:pt x="1872640" y="0"/>
                </a:lnTo>
                <a:lnTo>
                  <a:pt x="1872640" y="2901273"/>
                </a:lnTo>
                <a:lnTo>
                  <a:pt x="0" y="29012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4001" y="8115946"/>
            <a:ext cx="5666317" cy="2985053"/>
          </a:xfrm>
          <a:custGeom>
            <a:avLst/>
            <a:gdLst/>
            <a:ahLst/>
            <a:cxnLst/>
            <a:rect l="l" t="t" r="r" b="b"/>
            <a:pathLst>
              <a:path w="5666317" h="2985053">
                <a:moveTo>
                  <a:pt x="0" y="0"/>
                </a:moveTo>
                <a:lnTo>
                  <a:pt x="5666317" y="0"/>
                </a:lnTo>
                <a:lnTo>
                  <a:pt x="5666317" y="2985052"/>
                </a:lnTo>
                <a:lnTo>
                  <a:pt x="0" y="2985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65101" y="0"/>
            <a:ext cx="4114800" cy="2167703"/>
          </a:xfrm>
          <a:custGeom>
            <a:avLst/>
            <a:gdLst/>
            <a:ahLst/>
            <a:cxnLst/>
            <a:rect l="l" t="t" r="r" b="b"/>
            <a:pathLst>
              <a:path w="4114800" h="2167703">
                <a:moveTo>
                  <a:pt x="0" y="0"/>
                </a:moveTo>
                <a:lnTo>
                  <a:pt x="4114800" y="0"/>
                </a:lnTo>
                <a:lnTo>
                  <a:pt x="4114800" y="2167703"/>
                </a:lnTo>
                <a:lnTo>
                  <a:pt x="0" y="2167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700000" flipH="1">
            <a:off x="-905344" y="5687405"/>
            <a:ext cx="2238003" cy="2596839"/>
          </a:xfrm>
          <a:custGeom>
            <a:avLst/>
            <a:gdLst/>
            <a:ahLst/>
            <a:cxnLst/>
            <a:rect l="l" t="t" r="r" b="b"/>
            <a:pathLst>
              <a:path w="2238003" h="2596839">
                <a:moveTo>
                  <a:pt x="2238004" y="0"/>
                </a:moveTo>
                <a:lnTo>
                  <a:pt x="0" y="0"/>
                </a:lnTo>
                <a:lnTo>
                  <a:pt x="0" y="2596839"/>
                </a:lnTo>
                <a:lnTo>
                  <a:pt x="2238004" y="2596839"/>
                </a:lnTo>
                <a:lnTo>
                  <a:pt x="223800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10318" y="7192021"/>
            <a:ext cx="6117048" cy="6117048"/>
          </a:xfrm>
          <a:custGeom>
            <a:avLst/>
            <a:gdLst/>
            <a:ahLst/>
            <a:cxnLst/>
            <a:rect l="l" t="t" r="r" b="b"/>
            <a:pathLst>
              <a:path w="6117048" h="6117048">
                <a:moveTo>
                  <a:pt x="0" y="0"/>
                </a:moveTo>
                <a:lnTo>
                  <a:pt x="6117048" y="0"/>
                </a:lnTo>
                <a:lnTo>
                  <a:pt x="6117048" y="6117048"/>
                </a:lnTo>
                <a:lnTo>
                  <a:pt x="0" y="61170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3657" y="-1341846"/>
            <a:ext cx="6117048" cy="6117048"/>
          </a:xfrm>
          <a:custGeom>
            <a:avLst/>
            <a:gdLst/>
            <a:ahLst/>
            <a:cxnLst/>
            <a:rect l="l" t="t" r="r" b="b"/>
            <a:pathLst>
              <a:path w="6117048" h="6117048">
                <a:moveTo>
                  <a:pt x="0" y="0"/>
                </a:moveTo>
                <a:lnTo>
                  <a:pt x="6117048" y="0"/>
                </a:lnTo>
                <a:lnTo>
                  <a:pt x="6117048" y="6117048"/>
                </a:lnTo>
                <a:lnTo>
                  <a:pt x="0" y="61170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5400000">
            <a:off x="3720327" y="3683872"/>
            <a:ext cx="10287000" cy="2846345"/>
            <a:chOff x="0" y="0"/>
            <a:chExt cx="2709333" cy="7496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3" cy="749655"/>
            </a:xfrm>
            <a:custGeom>
              <a:avLst/>
              <a:gdLst/>
              <a:ahLst/>
              <a:cxnLst/>
              <a:rect l="l" t="t" r="r" b="b"/>
              <a:pathLst>
                <a:path w="2709333" h="749655">
                  <a:moveTo>
                    <a:pt x="2506133" y="0"/>
                  </a:moveTo>
                  <a:cubicBezTo>
                    <a:pt x="2618358" y="0"/>
                    <a:pt x="2709333" y="167816"/>
                    <a:pt x="2709333" y="374827"/>
                  </a:cubicBezTo>
                  <a:cubicBezTo>
                    <a:pt x="2709333" y="581839"/>
                    <a:pt x="2618358" y="749655"/>
                    <a:pt x="2506133" y="749655"/>
                  </a:cubicBezTo>
                  <a:lnTo>
                    <a:pt x="203200" y="749655"/>
                  </a:lnTo>
                  <a:cubicBezTo>
                    <a:pt x="90976" y="749655"/>
                    <a:pt x="0" y="581839"/>
                    <a:pt x="0" y="374827"/>
                  </a:cubicBezTo>
                  <a:cubicBezTo>
                    <a:pt x="0" y="16781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09333" cy="79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20123" y="310032"/>
            <a:ext cx="2640931" cy="967420"/>
            <a:chOff x="0" y="0"/>
            <a:chExt cx="930054" cy="3406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0054" cy="340696"/>
            </a:xfrm>
            <a:custGeom>
              <a:avLst/>
              <a:gdLst/>
              <a:ahLst/>
              <a:cxnLst/>
              <a:rect l="l" t="t" r="r" b="b"/>
              <a:pathLst>
                <a:path w="930054" h="340696">
                  <a:moveTo>
                    <a:pt x="930054" y="0"/>
                  </a:moveTo>
                  <a:lnTo>
                    <a:pt x="0" y="0"/>
                  </a:lnTo>
                  <a:lnTo>
                    <a:pt x="101600" y="170348"/>
                  </a:lnTo>
                  <a:lnTo>
                    <a:pt x="0" y="340696"/>
                  </a:lnTo>
                  <a:lnTo>
                    <a:pt x="930054" y="340696"/>
                  </a:lnTo>
                  <a:lnTo>
                    <a:pt x="828454" y="170348"/>
                  </a:lnTo>
                  <a:lnTo>
                    <a:pt x="930054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88900" y="-66675"/>
              <a:ext cx="752254" cy="40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VOLVER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58774" y="1424488"/>
            <a:ext cx="2628226" cy="1080192"/>
            <a:chOff x="0" y="0"/>
            <a:chExt cx="812800" cy="3340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334058"/>
            </a:xfrm>
            <a:custGeom>
              <a:avLst/>
              <a:gdLst/>
              <a:ahLst/>
              <a:cxnLst/>
              <a:rect l="l" t="t" r="r" b="b"/>
              <a:pathLst>
                <a:path w="812800" h="334058">
                  <a:moveTo>
                    <a:pt x="609600" y="0"/>
                  </a:moveTo>
                  <a:lnTo>
                    <a:pt x="203200" y="0"/>
                  </a:lnTo>
                  <a:lnTo>
                    <a:pt x="0" y="167029"/>
                  </a:lnTo>
                  <a:lnTo>
                    <a:pt x="203200" y="334058"/>
                  </a:lnTo>
                  <a:lnTo>
                    <a:pt x="609600" y="334058"/>
                  </a:lnTo>
                  <a:lnTo>
                    <a:pt x="812800" y="167029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52400" y="-66675"/>
              <a:ext cx="508000" cy="400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MENU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65946" y="1964585"/>
            <a:ext cx="4264184" cy="1886962"/>
            <a:chOff x="0" y="0"/>
            <a:chExt cx="1560472" cy="6905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60472" cy="690531"/>
            </a:xfrm>
            <a:custGeom>
              <a:avLst/>
              <a:gdLst/>
              <a:ahLst/>
              <a:cxnLst/>
              <a:rect l="l" t="t" r="r" b="b"/>
              <a:pathLst>
                <a:path w="1560472" h="690531">
                  <a:moveTo>
                    <a:pt x="1357272" y="0"/>
                  </a:moveTo>
                  <a:cubicBezTo>
                    <a:pt x="1469496" y="0"/>
                    <a:pt x="1560472" y="154581"/>
                    <a:pt x="1560472" y="345266"/>
                  </a:cubicBezTo>
                  <a:cubicBezTo>
                    <a:pt x="1560472" y="535950"/>
                    <a:pt x="1469496" y="690531"/>
                    <a:pt x="1357272" y="690531"/>
                  </a:cubicBezTo>
                  <a:lnTo>
                    <a:pt x="203200" y="690531"/>
                  </a:lnTo>
                  <a:cubicBezTo>
                    <a:pt x="90976" y="690531"/>
                    <a:pt x="0" y="535950"/>
                    <a:pt x="0" y="345266"/>
                  </a:cubicBezTo>
                  <a:cubicBezTo>
                    <a:pt x="0" y="15458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9AAE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1560472" cy="823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000000"/>
                  </a:solidFill>
                  <a:latin typeface="TAN Pearl"/>
                </a:rPr>
                <a:t>Hobbis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86962" y="3311451"/>
            <a:ext cx="5956279" cy="6975549"/>
            <a:chOff x="0" y="0"/>
            <a:chExt cx="875986" cy="10258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5986" cy="1025889"/>
            </a:xfrm>
            <a:custGeom>
              <a:avLst/>
              <a:gdLst/>
              <a:ahLst/>
              <a:cxnLst/>
              <a:rect l="l" t="t" r="r" b="b"/>
              <a:pathLst>
                <a:path w="875986" h="1025889">
                  <a:moveTo>
                    <a:pt x="875986" y="0"/>
                  </a:moveTo>
                  <a:lnTo>
                    <a:pt x="875986" y="1025889"/>
                  </a:lnTo>
                  <a:lnTo>
                    <a:pt x="437993" y="898889"/>
                  </a:lnTo>
                  <a:lnTo>
                    <a:pt x="0" y="1025889"/>
                  </a:lnTo>
                  <a:lnTo>
                    <a:pt x="0" y="0"/>
                  </a:lnTo>
                  <a:lnTo>
                    <a:pt x="875986" y="0"/>
                  </a:lnTo>
                  <a:close/>
                </a:path>
              </a:pathLst>
            </a:custGeom>
            <a:solidFill>
              <a:srgbClr val="EADBF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5986" cy="936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14015" y="3492433"/>
            <a:ext cx="5174891" cy="2364101"/>
            <a:chOff x="0" y="0"/>
            <a:chExt cx="1236063" cy="56468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36063" cy="564684"/>
            </a:xfrm>
            <a:custGeom>
              <a:avLst/>
              <a:gdLst/>
              <a:ahLst/>
              <a:cxnLst/>
              <a:rect l="l" t="t" r="r" b="b"/>
              <a:pathLst>
                <a:path w="1236063" h="564684">
                  <a:moveTo>
                    <a:pt x="1032863" y="0"/>
                  </a:moveTo>
                  <a:cubicBezTo>
                    <a:pt x="1145087" y="0"/>
                    <a:pt x="1236063" y="126409"/>
                    <a:pt x="1236063" y="282342"/>
                  </a:cubicBezTo>
                  <a:cubicBezTo>
                    <a:pt x="1236063" y="438275"/>
                    <a:pt x="1145087" y="564684"/>
                    <a:pt x="1032863" y="564684"/>
                  </a:cubicBezTo>
                  <a:lnTo>
                    <a:pt x="203200" y="564684"/>
                  </a:lnTo>
                  <a:cubicBezTo>
                    <a:pt x="90976" y="564684"/>
                    <a:pt x="0" y="438275"/>
                    <a:pt x="0" y="282342"/>
                  </a:cubicBezTo>
                  <a:cubicBezTo>
                    <a:pt x="0" y="1264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34C6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236063" cy="631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me </a:t>
              </a:r>
              <a:r>
                <a:rPr lang="en-US" sz="3299" dirty="0" err="1">
                  <a:solidFill>
                    <a:srgbClr val="FFFFFF"/>
                  </a:solidFill>
                  <a:latin typeface="Anantason"/>
                </a:rPr>
                <a:t>gusta</a:t>
              </a: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, </a:t>
              </a:r>
              <a:r>
                <a:rPr lang="en-US" sz="3299" dirty="0" err="1">
                  <a:solidFill>
                    <a:srgbClr val="FFFFFF"/>
                  </a:solidFill>
                  <a:latin typeface="Anantason"/>
                </a:rPr>
                <a:t>dibujar</a:t>
              </a:r>
              <a:endParaRPr lang="en-US" sz="3299" dirty="0">
                <a:solidFill>
                  <a:srgbClr val="FFFFFF"/>
                </a:solidFill>
                <a:latin typeface="Anantason"/>
              </a:endParaRPr>
            </a:p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FFFFFF"/>
                  </a:solidFill>
                  <a:latin typeface="Anantason"/>
                </a:rPr>
                <a:t>pintar</a:t>
              </a: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 y </a:t>
              </a:r>
              <a:r>
                <a:rPr lang="en-US" sz="3299" dirty="0" err="1">
                  <a:solidFill>
                    <a:srgbClr val="FFFFFF"/>
                  </a:solidFill>
                  <a:latin typeface="Anantason"/>
                </a:rPr>
                <a:t>escribir</a:t>
              </a:r>
              <a:r>
                <a:rPr lang="en-US" sz="3299" dirty="0">
                  <a:solidFill>
                    <a:srgbClr val="FFFFFF"/>
                  </a:solidFill>
                  <a:latin typeface="Anantason"/>
                </a:rPr>
                <a:t> 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871427" y="6151822"/>
            <a:ext cx="2958702" cy="3500918"/>
            <a:chOff x="0" y="0"/>
            <a:chExt cx="5130289" cy="6070473"/>
          </a:xfrm>
        </p:grpSpPr>
        <p:sp>
          <p:nvSpPr>
            <p:cNvPr id="32" name="Freeform 32"/>
            <p:cNvSpPr/>
            <p:nvPr/>
          </p:nvSpPr>
          <p:spPr>
            <a:xfrm>
              <a:off x="-81534" y="-15367"/>
              <a:ext cx="5214871" cy="6097397"/>
            </a:xfrm>
            <a:custGeom>
              <a:avLst/>
              <a:gdLst/>
              <a:ahLst/>
              <a:cxnLst/>
              <a:rect l="l" t="t" r="r" b="b"/>
              <a:pathLst>
                <a:path w="5214871" h="6097397">
                  <a:moveTo>
                    <a:pt x="5211823" y="6069076"/>
                  </a:moveTo>
                  <a:cubicBezTo>
                    <a:pt x="4994803" y="6097397"/>
                    <a:pt x="4803189" y="6084316"/>
                    <a:pt x="4584216" y="6070346"/>
                  </a:cubicBezTo>
                  <a:cubicBezTo>
                    <a:pt x="3374772" y="6093968"/>
                    <a:pt x="1835274" y="6076442"/>
                    <a:pt x="553936" y="6074029"/>
                  </a:cubicBezTo>
                  <a:cubicBezTo>
                    <a:pt x="504258" y="6095619"/>
                    <a:pt x="523594" y="6024499"/>
                    <a:pt x="507652" y="5996559"/>
                  </a:cubicBezTo>
                  <a:cubicBezTo>
                    <a:pt x="464146" y="5947410"/>
                    <a:pt x="427119" y="5901309"/>
                    <a:pt x="408502" y="5839079"/>
                  </a:cubicBezTo>
                  <a:cubicBezTo>
                    <a:pt x="443884" y="5542915"/>
                    <a:pt x="495413" y="5645531"/>
                    <a:pt x="434524" y="5450840"/>
                  </a:cubicBezTo>
                  <a:cubicBezTo>
                    <a:pt x="475665" y="5359908"/>
                    <a:pt x="445632" y="5239004"/>
                    <a:pt x="401817" y="5195189"/>
                  </a:cubicBezTo>
                  <a:cubicBezTo>
                    <a:pt x="359750" y="5033772"/>
                    <a:pt x="392663" y="5138420"/>
                    <a:pt x="344837" y="5050028"/>
                  </a:cubicBezTo>
                  <a:cubicBezTo>
                    <a:pt x="281788" y="5023231"/>
                    <a:pt x="353270" y="4987798"/>
                    <a:pt x="324369" y="4967859"/>
                  </a:cubicBezTo>
                  <a:cubicBezTo>
                    <a:pt x="262246" y="4821682"/>
                    <a:pt x="215551" y="4761230"/>
                    <a:pt x="149519" y="4662043"/>
                  </a:cubicBezTo>
                  <a:cubicBezTo>
                    <a:pt x="107247" y="4629785"/>
                    <a:pt x="154662" y="4588510"/>
                    <a:pt x="133989" y="4566158"/>
                  </a:cubicBezTo>
                  <a:cubicBezTo>
                    <a:pt x="0" y="4473448"/>
                    <a:pt x="137897" y="4495927"/>
                    <a:pt x="116401" y="4430776"/>
                  </a:cubicBezTo>
                  <a:cubicBezTo>
                    <a:pt x="75057" y="4336034"/>
                    <a:pt x="131726" y="4247007"/>
                    <a:pt x="162273" y="4188460"/>
                  </a:cubicBezTo>
                  <a:cubicBezTo>
                    <a:pt x="248464" y="4070350"/>
                    <a:pt x="321592" y="3877183"/>
                    <a:pt x="301741" y="3840988"/>
                  </a:cubicBezTo>
                  <a:cubicBezTo>
                    <a:pt x="304210" y="3775456"/>
                    <a:pt x="375281" y="3738372"/>
                    <a:pt x="352756" y="3670300"/>
                  </a:cubicBezTo>
                  <a:cubicBezTo>
                    <a:pt x="372504" y="3625850"/>
                    <a:pt x="412205" y="3551428"/>
                    <a:pt x="455917" y="3502152"/>
                  </a:cubicBezTo>
                  <a:cubicBezTo>
                    <a:pt x="461677" y="3320288"/>
                    <a:pt x="489962" y="3252978"/>
                    <a:pt x="508578" y="3158744"/>
                  </a:cubicBezTo>
                  <a:cubicBezTo>
                    <a:pt x="548793" y="3074797"/>
                    <a:pt x="561753" y="2991612"/>
                    <a:pt x="601351" y="2921127"/>
                  </a:cubicBezTo>
                  <a:cubicBezTo>
                    <a:pt x="561444" y="2844927"/>
                    <a:pt x="615545" y="2833751"/>
                    <a:pt x="597648" y="2801239"/>
                  </a:cubicBezTo>
                  <a:cubicBezTo>
                    <a:pt x="676228" y="2672842"/>
                    <a:pt x="652160" y="2438527"/>
                    <a:pt x="634778" y="2299843"/>
                  </a:cubicBezTo>
                  <a:cubicBezTo>
                    <a:pt x="608345" y="2202053"/>
                    <a:pt x="587157" y="2152650"/>
                    <a:pt x="529046" y="2110740"/>
                  </a:cubicBezTo>
                  <a:cubicBezTo>
                    <a:pt x="541696" y="2057400"/>
                    <a:pt x="499115" y="2011299"/>
                    <a:pt x="486053" y="2017522"/>
                  </a:cubicBezTo>
                  <a:cubicBezTo>
                    <a:pt x="493664" y="1912493"/>
                    <a:pt x="453449" y="1883156"/>
                    <a:pt x="443678" y="1841881"/>
                  </a:cubicBezTo>
                  <a:cubicBezTo>
                    <a:pt x="395543" y="1788668"/>
                    <a:pt x="506829" y="1780921"/>
                    <a:pt x="446455" y="1711833"/>
                  </a:cubicBezTo>
                  <a:cubicBezTo>
                    <a:pt x="463734" y="1610106"/>
                    <a:pt x="465894" y="1557909"/>
                    <a:pt x="449438" y="1513078"/>
                  </a:cubicBezTo>
                  <a:cubicBezTo>
                    <a:pt x="436890" y="1475867"/>
                    <a:pt x="501378" y="1400810"/>
                    <a:pt x="478339" y="1407033"/>
                  </a:cubicBezTo>
                  <a:cubicBezTo>
                    <a:pt x="479368" y="1350645"/>
                    <a:pt x="449335" y="1326769"/>
                    <a:pt x="432467" y="1309878"/>
                  </a:cubicBezTo>
                  <a:cubicBezTo>
                    <a:pt x="440181" y="1286637"/>
                    <a:pt x="488625" y="1243330"/>
                    <a:pt x="494076" y="1230249"/>
                  </a:cubicBezTo>
                  <a:cubicBezTo>
                    <a:pt x="499938" y="1172464"/>
                    <a:pt x="440181" y="1159637"/>
                    <a:pt x="484716" y="1100328"/>
                  </a:cubicBezTo>
                  <a:cubicBezTo>
                    <a:pt x="453860" y="1030097"/>
                    <a:pt x="429484" y="1020699"/>
                    <a:pt x="439872" y="969645"/>
                  </a:cubicBezTo>
                  <a:cubicBezTo>
                    <a:pt x="352962" y="569087"/>
                    <a:pt x="439358" y="697992"/>
                    <a:pt x="473402" y="482981"/>
                  </a:cubicBezTo>
                  <a:cubicBezTo>
                    <a:pt x="519377" y="322580"/>
                    <a:pt x="459209" y="357378"/>
                    <a:pt x="446661" y="246888"/>
                  </a:cubicBezTo>
                  <a:cubicBezTo>
                    <a:pt x="464043" y="33401"/>
                    <a:pt x="385566" y="66675"/>
                    <a:pt x="489859" y="15367"/>
                  </a:cubicBezTo>
                  <a:cubicBezTo>
                    <a:pt x="1955303" y="33909"/>
                    <a:pt x="3500767" y="28194"/>
                    <a:pt x="4898945" y="17907"/>
                  </a:cubicBezTo>
                  <a:cubicBezTo>
                    <a:pt x="5030802" y="46482"/>
                    <a:pt x="5195366" y="0"/>
                    <a:pt x="5204726" y="36449"/>
                  </a:cubicBezTo>
                  <a:cubicBezTo>
                    <a:pt x="5210280" y="215011"/>
                    <a:pt x="5204315" y="413004"/>
                    <a:pt x="5204212" y="626110"/>
                  </a:cubicBezTo>
                  <a:cubicBezTo>
                    <a:pt x="5203183" y="1658239"/>
                    <a:pt x="5211950" y="2760345"/>
                    <a:pt x="5204932" y="3752723"/>
                  </a:cubicBezTo>
                  <a:cubicBezTo>
                    <a:pt x="5214871" y="4584446"/>
                    <a:pt x="5196498" y="5281041"/>
                    <a:pt x="5211823" y="6069076"/>
                  </a:cubicBezTo>
                  <a:close/>
                </a:path>
              </a:pathLst>
            </a:custGeom>
            <a:blipFill>
              <a:blip r:embed="rId16"/>
              <a:stretch>
                <a:fillRect t="-890" b="-890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0" y="70264"/>
            <a:ext cx="3360767" cy="10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82"/>
              </a:lnSpc>
              <a:spcBef>
                <a:spcPct val="0"/>
              </a:spcBef>
            </a:pPr>
            <a:r>
              <a:rPr lang="en-US" sz="5844">
                <a:solidFill>
                  <a:srgbClr val="D897A0"/>
                </a:solidFill>
                <a:latin typeface="Georgia Pro Condensed"/>
              </a:rPr>
              <a:t>GUSTOS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-2638175" y="-129980"/>
            <a:ext cx="10925118" cy="1117769"/>
            <a:chOff x="0" y="0"/>
            <a:chExt cx="14566824" cy="1490359"/>
          </a:xfrm>
        </p:grpSpPr>
        <p:sp>
          <p:nvSpPr>
            <p:cNvPr id="35" name="TextBox 35"/>
            <p:cNvSpPr txBox="1"/>
            <p:nvPr/>
          </p:nvSpPr>
          <p:spPr>
            <a:xfrm>
              <a:off x="8450069" y="340627"/>
              <a:ext cx="6116755" cy="1149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202"/>
                </a:lnSpc>
                <a:spcBef>
                  <a:spcPct val="0"/>
                </a:spcBef>
              </a:pPr>
              <a:r>
                <a:rPr lang="en-US" sz="5144">
                  <a:solidFill>
                    <a:srgbClr val="D897A0"/>
                  </a:solidFill>
                  <a:latin typeface="Georgia Pro Condensed"/>
                </a:rPr>
                <a:t>INTERESES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320001"/>
              <a:ext cx="6116755" cy="2126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453671" y="-525480"/>
              <a:ext cx="1659482" cy="67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44001" y="1234730"/>
            <a:ext cx="5914920" cy="93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3"/>
              </a:lnSpc>
            </a:pPr>
            <a:r>
              <a:rPr lang="en-US" sz="6375" spc="1243" dirty="0">
                <a:solidFill>
                  <a:srgbClr val="D897A0"/>
                </a:solidFill>
                <a:latin typeface="Libre Baskerville Italics"/>
              </a:rPr>
              <a:t>Y HOBBIS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031340" y="2647556"/>
            <a:ext cx="2100090" cy="1050045"/>
            <a:chOff x="0" y="0"/>
            <a:chExt cx="812800" cy="4064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Inicio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620123" y="3840476"/>
            <a:ext cx="2603322" cy="1031705"/>
            <a:chOff x="0" y="0"/>
            <a:chExt cx="1068196" cy="42332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68196" cy="423329"/>
            </a:xfrm>
            <a:custGeom>
              <a:avLst/>
              <a:gdLst/>
              <a:ahLst/>
              <a:cxnLst/>
              <a:rect l="l" t="t" r="r" b="b"/>
              <a:pathLst>
                <a:path w="1068196" h="423329">
                  <a:moveTo>
                    <a:pt x="864996" y="0"/>
                  </a:moveTo>
                  <a:cubicBezTo>
                    <a:pt x="977220" y="0"/>
                    <a:pt x="1068196" y="94766"/>
                    <a:pt x="1068196" y="211665"/>
                  </a:cubicBezTo>
                  <a:cubicBezTo>
                    <a:pt x="1068196" y="328564"/>
                    <a:pt x="977220" y="423329"/>
                    <a:pt x="864996" y="423329"/>
                  </a:cubicBezTo>
                  <a:lnTo>
                    <a:pt x="203200" y="423329"/>
                  </a:lnTo>
                  <a:cubicBezTo>
                    <a:pt x="90976" y="423329"/>
                    <a:pt x="0" y="328564"/>
                    <a:pt x="0" y="211665"/>
                  </a:cubicBezTo>
                  <a:cubicBezTo>
                    <a:pt x="0" y="9476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9000"/>
                  </a:srgbClr>
                </a:gs>
                <a:gs pos="100000">
                  <a:srgbClr val="00BF63">
                    <a:alpha val="99000"/>
                  </a:srgbClr>
                </a:gs>
              </a:gsLst>
              <a:lin ang="0"/>
            </a:gradFill>
          </p:spPr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068196" cy="490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presentacion.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620123" y="5015055"/>
            <a:ext cx="2633768" cy="1194279"/>
            <a:chOff x="0" y="0"/>
            <a:chExt cx="1307550" cy="59290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307550" cy="592907"/>
            </a:xfrm>
            <a:custGeom>
              <a:avLst/>
              <a:gdLst/>
              <a:ahLst/>
              <a:cxnLst/>
              <a:rect l="l" t="t" r="r" b="b"/>
              <a:pathLst>
                <a:path w="1307550" h="592907">
                  <a:moveTo>
                    <a:pt x="1104350" y="0"/>
                  </a:moveTo>
                  <a:cubicBezTo>
                    <a:pt x="1216574" y="0"/>
                    <a:pt x="1307550" y="132727"/>
                    <a:pt x="1307550" y="296454"/>
                  </a:cubicBezTo>
                  <a:cubicBezTo>
                    <a:pt x="1307550" y="460180"/>
                    <a:pt x="1216574" y="592907"/>
                    <a:pt x="1104350" y="592907"/>
                  </a:cubicBezTo>
                  <a:lnTo>
                    <a:pt x="203200" y="592907"/>
                  </a:lnTo>
                  <a:cubicBezTo>
                    <a:pt x="90976" y="592907"/>
                    <a:pt x="0" y="460180"/>
                    <a:pt x="0" y="296454"/>
                  </a:cubicBezTo>
                  <a:cubicBezTo>
                    <a:pt x="0" y="132727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47" name="TextBox 47"/>
            <p:cNvSpPr txBox="1"/>
            <p:nvPr/>
          </p:nvSpPr>
          <p:spPr>
            <a:xfrm>
              <a:off x="0" y="-66675"/>
              <a:ext cx="1307550" cy="65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 a corto plazo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440655" y="6352209"/>
            <a:ext cx="2992706" cy="1024867"/>
            <a:chOff x="0" y="0"/>
            <a:chExt cx="2122258" cy="72677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122258" cy="726778"/>
            </a:xfrm>
            <a:custGeom>
              <a:avLst/>
              <a:gdLst/>
              <a:ahLst/>
              <a:cxnLst/>
              <a:rect l="l" t="t" r="r" b="b"/>
              <a:pathLst>
                <a:path w="2122258" h="726778">
                  <a:moveTo>
                    <a:pt x="1919058" y="0"/>
                  </a:moveTo>
                  <a:cubicBezTo>
                    <a:pt x="2031282" y="0"/>
                    <a:pt x="2122258" y="162695"/>
                    <a:pt x="2122258" y="363389"/>
                  </a:cubicBezTo>
                  <a:cubicBezTo>
                    <a:pt x="2122258" y="564083"/>
                    <a:pt x="2031282" y="726778"/>
                    <a:pt x="1919058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2122258" cy="78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estudios y conocimientos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469682" y="7519951"/>
            <a:ext cx="2753763" cy="1024867"/>
            <a:chOff x="0" y="0"/>
            <a:chExt cx="1952813" cy="72677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portafolio proyectos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507292" y="8687693"/>
            <a:ext cx="2753763" cy="1024867"/>
            <a:chOff x="0" y="0"/>
            <a:chExt cx="1952813" cy="72677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97000"/>
                  </a:srgbClr>
                </a:gs>
                <a:gs pos="100000">
                  <a:srgbClr val="00BF63">
                    <a:alpha val="97000"/>
                  </a:srgbClr>
                </a:gs>
              </a:gsLst>
              <a:lin ang="0"/>
            </a:gradFill>
          </p:spPr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gustos,intereses y hobbis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774" y="-38040"/>
            <a:ext cx="10287000" cy="10403498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40" t="-22771" r="-5145" b="-37450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313457" y="7246287"/>
            <a:ext cx="3204184" cy="3337692"/>
          </a:xfrm>
          <a:custGeom>
            <a:avLst/>
            <a:gdLst/>
            <a:ahLst/>
            <a:cxnLst/>
            <a:rect l="l" t="t" r="r" b="b"/>
            <a:pathLst>
              <a:path w="3204184" h="3337692">
                <a:moveTo>
                  <a:pt x="3204184" y="0"/>
                </a:moveTo>
                <a:lnTo>
                  <a:pt x="0" y="0"/>
                </a:lnTo>
                <a:lnTo>
                  <a:pt x="0" y="3337692"/>
                </a:lnTo>
                <a:lnTo>
                  <a:pt x="3204184" y="3337692"/>
                </a:lnTo>
                <a:lnTo>
                  <a:pt x="32041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6190" y="7121576"/>
            <a:ext cx="3204184" cy="3337692"/>
          </a:xfrm>
          <a:custGeom>
            <a:avLst/>
            <a:gdLst/>
            <a:ahLst/>
            <a:cxnLst/>
            <a:rect l="l" t="t" r="r" b="b"/>
            <a:pathLst>
              <a:path w="3204184" h="3337692">
                <a:moveTo>
                  <a:pt x="0" y="0"/>
                </a:moveTo>
                <a:lnTo>
                  <a:pt x="3204184" y="0"/>
                </a:lnTo>
                <a:lnTo>
                  <a:pt x="3204184" y="3337692"/>
                </a:lnTo>
                <a:lnTo>
                  <a:pt x="0" y="3337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7176750" y="-256562"/>
            <a:ext cx="3204184" cy="3337692"/>
          </a:xfrm>
          <a:custGeom>
            <a:avLst/>
            <a:gdLst/>
            <a:ahLst/>
            <a:cxnLst/>
            <a:rect l="l" t="t" r="r" b="b"/>
            <a:pathLst>
              <a:path w="3204184" h="3337692">
                <a:moveTo>
                  <a:pt x="3204184" y="3337692"/>
                </a:moveTo>
                <a:lnTo>
                  <a:pt x="0" y="3337692"/>
                </a:lnTo>
                <a:lnTo>
                  <a:pt x="0" y="0"/>
                </a:lnTo>
                <a:lnTo>
                  <a:pt x="3204184" y="0"/>
                </a:lnTo>
                <a:lnTo>
                  <a:pt x="3204184" y="33376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44176" y="-172267"/>
            <a:ext cx="3204184" cy="3337692"/>
          </a:xfrm>
          <a:custGeom>
            <a:avLst/>
            <a:gdLst/>
            <a:ahLst/>
            <a:cxnLst/>
            <a:rect l="l" t="t" r="r" b="b"/>
            <a:pathLst>
              <a:path w="3204184" h="3337692">
                <a:moveTo>
                  <a:pt x="0" y="3337692"/>
                </a:moveTo>
                <a:lnTo>
                  <a:pt x="3204184" y="3337692"/>
                </a:lnTo>
                <a:lnTo>
                  <a:pt x="3204184" y="0"/>
                </a:lnTo>
                <a:lnTo>
                  <a:pt x="0" y="0"/>
                </a:lnTo>
                <a:lnTo>
                  <a:pt x="0" y="33376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544098" y="-3270"/>
            <a:ext cx="2742902" cy="10215909"/>
            <a:chOff x="0" y="0"/>
            <a:chExt cx="722410" cy="26906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2410" cy="2690610"/>
            </a:xfrm>
            <a:custGeom>
              <a:avLst/>
              <a:gdLst/>
              <a:ahLst/>
              <a:cxnLst/>
              <a:rect l="l" t="t" r="r" b="b"/>
              <a:pathLst>
                <a:path w="722410" h="2690610">
                  <a:moveTo>
                    <a:pt x="240934" y="19070"/>
                  </a:moveTo>
                  <a:cubicBezTo>
                    <a:pt x="277850" y="7556"/>
                    <a:pt x="320075" y="0"/>
                    <a:pt x="361400" y="0"/>
                  </a:cubicBezTo>
                  <a:cubicBezTo>
                    <a:pt x="402726" y="0"/>
                    <a:pt x="442492" y="6476"/>
                    <a:pt x="479137" y="17990"/>
                  </a:cubicBezTo>
                  <a:cubicBezTo>
                    <a:pt x="479918" y="18350"/>
                    <a:pt x="480697" y="18350"/>
                    <a:pt x="481477" y="18710"/>
                  </a:cubicBezTo>
                  <a:cubicBezTo>
                    <a:pt x="619097" y="64765"/>
                    <a:pt x="720461" y="186379"/>
                    <a:pt x="722410" y="370213"/>
                  </a:cubicBezTo>
                  <a:lnTo>
                    <a:pt x="722410" y="2690610"/>
                  </a:lnTo>
                  <a:lnTo>
                    <a:pt x="0" y="2690610"/>
                  </a:lnTo>
                  <a:lnTo>
                    <a:pt x="0" y="371935"/>
                  </a:lnTo>
                  <a:cubicBezTo>
                    <a:pt x="1949" y="185660"/>
                    <a:pt x="101753" y="64045"/>
                    <a:pt x="240934" y="19070"/>
                  </a:cubicBezTo>
                  <a:close/>
                </a:path>
              </a:pathLst>
            </a:custGeom>
            <a:solidFill>
              <a:srgbClr val="57320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0325"/>
              <a:ext cx="722410" cy="263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12806" y="305824"/>
            <a:ext cx="2640931" cy="967420"/>
            <a:chOff x="0" y="0"/>
            <a:chExt cx="930054" cy="3406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0054" cy="340696"/>
            </a:xfrm>
            <a:custGeom>
              <a:avLst/>
              <a:gdLst/>
              <a:ahLst/>
              <a:cxnLst/>
              <a:rect l="l" t="t" r="r" b="b"/>
              <a:pathLst>
                <a:path w="930054" h="340696">
                  <a:moveTo>
                    <a:pt x="930054" y="0"/>
                  </a:moveTo>
                  <a:lnTo>
                    <a:pt x="0" y="0"/>
                  </a:lnTo>
                  <a:lnTo>
                    <a:pt x="101600" y="170348"/>
                  </a:lnTo>
                  <a:lnTo>
                    <a:pt x="0" y="340696"/>
                  </a:lnTo>
                  <a:lnTo>
                    <a:pt x="930054" y="340696"/>
                  </a:lnTo>
                  <a:lnTo>
                    <a:pt x="828454" y="170348"/>
                  </a:lnTo>
                  <a:lnTo>
                    <a:pt x="930054" y="0"/>
                  </a:lnTo>
                  <a:close/>
                </a:path>
              </a:pathLst>
            </a:custGeom>
            <a:solidFill>
              <a:srgbClr val="C5905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88900" y="-66675"/>
              <a:ext cx="752254" cy="40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VOLVER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58774" y="1412435"/>
            <a:ext cx="2628226" cy="1080192"/>
            <a:chOff x="0" y="0"/>
            <a:chExt cx="812800" cy="3340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334058"/>
            </a:xfrm>
            <a:custGeom>
              <a:avLst/>
              <a:gdLst/>
              <a:ahLst/>
              <a:cxnLst/>
              <a:rect l="l" t="t" r="r" b="b"/>
              <a:pathLst>
                <a:path w="812800" h="334058">
                  <a:moveTo>
                    <a:pt x="609600" y="0"/>
                  </a:moveTo>
                  <a:lnTo>
                    <a:pt x="203200" y="0"/>
                  </a:lnTo>
                  <a:lnTo>
                    <a:pt x="0" y="167029"/>
                  </a:lnTo>
                  <a:lnTo>
                    <a:pt x="203200" y="334058"/>
                  </a:lnTo>
                  <a:lnTo>
                    <a:pt x="609600" y="334058"/>
                  </a:lnTo>
                  <a:lnTo>
                    <a:pt x="812800" y="1670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5905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-66675"/>
              <a:ext cx="508000" cy="400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6AA96"/>
                  </a:solidFill>
                  <a:latin typeface="TAN Pearl"/>
                </a:rPr>
                <a:t>MENU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17725" y="5355731"/>
            <a:ext cx="2875617" cy="4742390"/>
            <a:chOff x="0" y="0"/>
            <a:chExt cx="6339713" cy="5433822"/>
          </a:xfrm>
        </p:grpSpPr>
        <p:sp>
          <p:nvSpPr>
            <p:cNvPr id="19" name="Freeform 19"/>
            <p:cNvSpPr/>
            <p:nvPr/>
          </p:nvSpPr>
          <p:spPr>
            <a:xfrm>
              <a:off x="-89154" y="-107061"/>
              <a:ext cx="6806057" cy="5669788"/>
            </a:xfrm>
            <a:custGeom>
              <a:avLst/>
              <a:gdLst/>
              <a:ahLst/>
              <a:cxnLst/>
              <a:rect l="l" t="t" r="r" b="b"/>
              <a:pathLst>
                <a:path w="6806057" h="5669788">
                  <a:moveTo>
                    <a:pt x="5290566" y="5437124"/>
                  </a:moveTo>
                  <a:cubicBezTo>
                    <a:pt x="5011674" y="5539486"/>
                    <a:pt x="4777232" y="5415153"/>
                    <a:pt x="4531233" y="5525135"/>
                  </a:cubicBezTo>
                  <a:cubicBezTo>
                    <a:pt x="4512056" y="5584571"/>
                    <a:pt x="4359783" y="5417058"/>
                    <a:pt x="4172712" y="5479542"/>
                  </a:cubicBezTo>
                  <a:cubicBezTo>
                    <a:pt x="3915410" y="5422519"/>
                    <a:pt x="3472815" y="5531104"/>
                    <a:pt x="3219196" y="5430520"/>
                  </a:cubicBezTo>
                  <a:cubicBezTo>
                    <a:pt x="2840482" y="5248910"/>
                    <a:pt x="2390140" y="5282946"/>
                    <a:pt x="1966087" y="5270881"/>
                  </a:cubicBezTo>
                  <a:cubicBezTo>
                    <a:pt x="1430782" y="5056759"/>
                    <a:pt x="975360" y="5005832"/>
                    <a:pt x="450596" y="4811014"/>
                  </a:cubicBezTo>
                  <a:cubicBezTo>
                    <a:pt x="0" y="4736338"/>
                    <a:pt x="131064" y="5072380"/>
                    <a:pt x="102362" y="3883152"/>
                  </a:cubicBezTo>
                  <a:cubicBezTo>
                    <a:pt x="104775" y="2663571"/>
                    <a:pt x="114300" y="1529334"/>
                    <a:pt x="89154" y="190500"/>
                  </a:cubicBezTo>
                  <a:cubicBezTo>
                    <a:pt x="201930" y="153543"/>
                    <a:pt x="398272" y="204216"/>
                    <a:pt x="626110" y="229235"/>
                  </a:cubicBezTo>
                  <a:cubicBezTo>
                    <a:pt x="815721" y="204216"/>
                    <a:pt x="1116203" y="126873"/>
                    <a:pt x="1370330" y="150114"/>
                  </a:cubicBezTo>
                  <a:cubicBezTo>
                    <a:pt x="1336675" y="129159"/>
                    <a:pt x="1628394" y="131699"/>
                    <a:pt x="1766951" y="149225"/>
                  </a:cubicBezTo>
                  <a:cubicBezTo>
                    <a:pt x="2131187" y="0"/>
                    <a:pt x="2096008" y="294386"/>
                    <a:pt x="2416556" y="307975"/>
                  </a:cubicBezTo>
                  <a:cubicBezTo>
                    <a:pt x="2410587" y="384175"/>
                    <a:pt x="2732024" y="257429"/>
                    <a:pt x="2784221" y="421767"/>
                  </a:cubicBezTo>
                  <a:cubicBezTo>
                    <a:pt x="3048000" y="477393"/>
                    <a:pt x="3190494" y="852170"/>
                    <a:pt x="3487293" y="931672"/>
                  </a:cubicBezTo>
                  <a:cubicBezTo>
                    <a:pt x="3508756" y="972058"/>
                    <a:pt x="3714623" y="885825"/>
                    <a:pt x="3993515" y="1011047"/>
                  </a:cubicBezTo>
                  <a:cubicBezTo>
                    <a:pt x="4692523" y="989584"/>
                    <a:pt x="5601208" y="993648"/>
                    <a:pt x="6395974" y="994283"/>
                  </a:cubicBezTo>
                  <a:cubicBezTo>
                    <a:pt x="6452616" y="2355596"/>
                    <a:pt x="6371082" y="3700653"/>
                    <a:pt x="6428867" y="5103876"/>
                  </a:cubicBezTo>
                  <a:cubicBezTo>
                    <a:pt x="6310376" y="5669788"/>
                    <a:pt x="6806057" y="5571363"/>
                    <a:pt x="5290566" y="5437124"/>
                  </a:cubicBezTo>
                  <a:close/>
                </a:path>
              </a:pathLst>
            </a:custGeom>
            <a:blipFill>
              <a:blip r:embed="rId5"/>
              <a:stretch>
                <a:fillRect t="-53674" b="-53674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8233" y="2038517"/>
            <a:ext cx="3579809" cy="3579809"/>
            <a:chOff x="0" y="0"/>
            <a:chExt cx="19050000" cy="19050000"/>
          </a:xfrm>
        </p:grpSpPr>
        <p:sp>
          <p:nvSpPr>
            <p:cNvPr id="21" name="Freeform 21"/>
            <p:cNvSpPr/>
            <p:nvPr/>
          </p:nvSpPr>
          <p:spPr>
            <a:xfrm>
              <a:off x="348882" y="766744"/>
              <a:ext cx="18352235" cy="17516512"/>
            </a:xfrm>
            <a:custGeom>
              <a:avLst/>
              <a:gdLst/>
              <a:ahLst/>
              <a:cxnLst/>
              <a:rect l="l" t="t" r="r" b="b"/>
              <a:pathLst>
                <a:path w="18352235" h="17516512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6"/>
              <a:stretch>
                <a:fillRect l="223" t="-16643" r="223" b="-16643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4093325" y="1366442"/>
            <a:ext cx="3539551" cy="5246370"/>
            <a:chOff x="0" y="0"/>
            <a:chExt cx="12852400" cy="19050000"/>
          </a:xfrm>
        </p:grpSpPr>
        <p:sp>
          <p:nvSpPr>
            <p:cNvPr id="24" name="Freeform 24"/>
            <p:cNvSpPr/>
            <p:nvPr/>
          </p:nvSpPr>
          <p:spPr>
            <a:xfrm>
              <a:off x="403005" y="1003888"/>
              <a:ext cx="12046390" cy="17042224"/>
            </a:xfrm>
            <a:custGeom>
              <a:avLst/>
              <a:gdLst/>
              <a:ahLst/>
              <a:cxnLst/>
              <a:rect l="l" t="t" r="r" b="b"/>
              <a:pathLst>
                <a:path w="12046390" h="17042224">
                  <a:moveTo>
                    <a:pt x="6023195" y="13633"/>
                  </a:moveTo>
                  <a:cubicBezTo>
                    <a:pt x="3966478" y="0"/>
                    <a:pt x="2062046" y="1618528"/>
                    <a:pt x="1031023" y="4256352"/>
                  </a:cubicBezTo>
                  <a:cubicBezTo>
                    <a:pt x="0" y="6894176"/>
                    <a:pt x="0" y="10148049"/>
                    <a:pt x="1031023" y="12785873"/>
                  </a:cubicBezTo>
                  <a:cubicBezTo>
                    <a:pt x="2062046" y="15423697"/>
                    <a:pt x="3966478" y="17042224"/>
                    <a:pt x="6023195" y="17028591"/>
                  </a:cubicBezTo>
                  <a:cubicBezTo>
                    <a:pt x="8079912" y="17042224"/>
                    <a:pt x="9984345" y="15423697"/>
                    <a:pt x="11015367" y="12785873"/>
                  </a:cubicBezTo>
                  <a:cubicBezTo>
                    <a:pt x="12046390" y="10148049"/>
                    <a:pt x="12046390" y="6894176"/>
                    <a:pt x="11015367" y="4256352"/>
                  </a:cubicBezTo>
                  <a:cubicBezTo>
                    <a:pt x="9984345" y="1618528"/>
                    <a:pt x="8079912" y="0"/>
                    <a:pt x="6023195" y="13633"/>
                  </a:cubicBezTo>
                  <a:close/>
                </a:path>
              </a:pathLst>
            </a:custGeom>
            <a:blipFill>
              <a:blip r:embed="rId8"/>
              <a:stretch>
                <a:fillRect l="-23779" r="-23779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2852400" cy="19050000"/>
            </a:xfrm>
            <a:custGeom>
              <a:avLst/>
              <a:gdLst/>
              <a:ahLst/>
              <a:cxnLst/>
              <a:rect l="l" t="t" r="r" b="b"/>
              <a:pathLst>
                <a:path w="12852400" h="19050000">
                  <a:moveTo>
                    <a:pt x="0" y="0"/>
                  </a:moveTo>
                  <a:lnTo>
                    <a:pt x="12852400" y="0"/>
                  </a:lnTo>
                  <a:lnTo>
                    <a:pt x="128524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9"/>
              <a:stretch>
                <a:fillRect l="-24" r="-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3535745" y="7157496"/>
            <a:ext cx="3819850" cy="2823680"/>
            <a:chOff x="0" y="0"/>
            <a:chExt cx="6337935" cy="2344547"/>
          </a:xfrm>
        </p:grpSpPr>
        <p:sp>
          <p:nvSpPr>
            <p:cNvPr id="27" name="Freeform 27"/>
            <p:cNvSpPr/>
            <p:nvPr/>
          </p:nvSpPr>
          <p:spPr>
            <a:xfrm>
              <a:off x="-27686" y="-8636"/>
              <a:ext cx="6392672" cy="2353564"/>
            </a:xfrm>
            <a:custGeom>
              <a:avLst/>
              <a:gdLst/>
              <a:ahLst/>
              <a:cxnLst/>
              <a:rect l="l" t="t" r="r" b="b"/>
              <a:pathLst>
                <a:path w="6392672" h="2353564">
                  <a:moveTo>
                    <a:pt x="6364478" y="1151382"/>
                  </a:moveTo>
                  <a:cubicBezTo>
                    <a:pt x="6349746" y="1439926"/>
                    <a:pt x="6392672" y="1913636"/>
                    <a:pt x="6309106" y="2334641"/>
                  </a:cubicBezTo>
                  <a:cubicBezTo>
                    <a:pt x="6192520" y="2342261"/>
                    <a:pt x="6035929" y="2281809"/>
                    <a:pt x="5927471" y="2303399"/>
                  </a:cubicBezTo>
                  <a:cubicBezTo>
                    <a:pt x="5920359" y="2293366"/>
                    <a:pt x="5881878" y="2273935"/>
                    <a:pt x="5831967" y="2312670"/>
                  </a:cubicBezTo>
                  <a:cubicBezTo>
                    <a:pt x="5801614" y="2289556"/>
                    <a:pt x="5771261" y="2276602"/>
                    <a:pt x="5746369" y="2300859"/>
                  </a:cubicBezTo>
                  <a:cubicBezTo>
                    <a:pt x="5671185" y="2258949"/>
                    <a:pt x="5561076" y="2310257"/>
                    <a:pt x="5468239" y="2285619"/>
                  </a:cubicBezTo>
                  <a:cubicBezTo>
                    <a:pt x="5438775" y="2302891"/>
                    <a:pt x="5406263" y="2242439"/>
                    <a:pt x="5247259" y="2232660"/>
                  </a:cubicBezTo>
                  <a:cubicBezTo>
                    <a:pt x="5162804" y="2256663"/>
                    <a:pt x="5090414" y="2250313"/>
                    <a:pt x="5028946" y="2243074"/>
                  </a:cubicBezTo>
                  <a:cubicBezTo>
                    <a:pt x="4959604" y="2234057"/>
                    <a:pt x="4752721" y="2179701"/>
                    <a:pt x="4706493" y="2174875"/>
                  </a:cubicBezTo>
                  <a:cubicBezTo>
                    <a:pt x="4533011" y="2183384"/>
                    <a:pt x="4351782" y="2151380"/>
                    <a:pt x="4209161" y="2188972"/>
                  </a:cubicBezTo>
                  <a:cubicBezTo>
                    <a:pt x="4165854" y="2189988"/>
                    <a:pt x="4060825" y="2181733"/>
                    <a:pt x="3968877" y="2179701"/>
                  </a:cubicBezTo>
                  <a:cubicBezTo>
                    <a:pt x="3992245" y="2207768"/>
                    <a:pt x="3813556" y="2248916"/>
                    <a:pt x="3750183" y="2262759"/>
                  </a:cubicBezTo>
                  <a:cubicBezTo>
                    <a:pt x="3732403" y="2269744"/>
                    <a:pt x="3672459" y="2274824"/>
                    <a:pt x="3695446" y="2255647"/>
                  </a:cubicBezTo>
                  <a:cubicBezTo>
                    <a:pt x="3695573" y="2236470"/>
                    <a:pt x="3651631" y="2291461"/>
                    <a:pt x="3626358" y="2272030"/>
                  </a:cubicBezTo>
                  <a:cubicBezTo>
                    <a:pt x="3460496" y="2256917"/>
                    <a:pt x="3378835" y="2329561"/>
                    <a:pt x="3209417" y="2343658"/>
                  </a:cubicBezTo>
                  <a:cubicBezTo>
                    <a:pt x="3136646" y="2315337"/>
                    <a:pt x="2973451" y="2321052"/>
                    <a:pt x="2859278" y="2265934"/>
                  </a:cubicBezTo>
                  <a:cubicBezTo>
                    <a:pt x="2854198" y="2259330"/>
                    <a:pt x="2787269" y="2285238"/>
                    <a:pt x="2746883" y="2250821"/>
                  </a:cubicBezTo>
                  <a:cubicBezTo>
                    <a:pt x="2736469" y="2236470"/>
                    <a:pt x="2689860" y="2289810"/>
                    <a:pt x="2650109" y="2255901"/>
                  </a:cubicBezTo>
                  <a:cubicBezTo>
                    <a:pt x="2580386" y="2228596"/>
                    <a:pt x="2591435" y="2243201"/>
                    <a:pt x="2356485" y="2177796"/>
                  </a:cubicBezTo>
                  <a:cubicBezTo>
                    <a:pt x="2283587" y="2133092"/>
                    <a:pt x="2198878" y="2111502"/>
                    <a:pt x="2110867" y="2113026"/>
                  </a:cubicBezTo>
                  <a:cubicBezTo>
                    <a:pt x="2035048" y="2044319"/>
                    <a:pt x="1965833" y="2050415"/>
                    <a:pt x="1728089" y="2057654"/>
                  </a:cubicBezTo>
                  <a:cubicBezTo>
                    <a:pt x="1707515" y="2069973"/>
                    <a:pt x="1640713" y="2025015"/>
                    <a:pt x="1591564" y="2058670"/>
                  </a:cubicBezTo>
                  <a:cubicBezTo>
                    <a:pt x="1561719" y="2033397"/>
                    <a:pt x="1554099" y="2097532"/>
                    <a:pt x="1476248" y="2053717"/>
                  </a:cubicBezTo>
                  <a:cubicBezTo>
                    <a:pt x="1490980" y="2064004"/>
                    <a:pt x="1373886" y="2080641"/>
                    <a:pt x="1282827" y="2067306"/>
                  </a:cubicBezTo>
                  <a:cubicBezTo>
                    <a:pt x="1196594" y="2073148"/>
                    <a:pt x="1022223" y="2107057"/>
                    <a:pt x="893064" y="2148205"/>
                  </a:cubicBezTo>
                  <a:cubicBezTo>
                    <a:pt x="906780" y="2133854"/>
                    <a:pt x="839978" y="2193798"/>
                    <a:pt x="827913" y="2155825"/>
                  </a:cubicBezTo>
                  <a:cubicBezTo>
                    <a:pt x="779399" y="2167382"/>
                    <a:pt x="736600" y="2188718"/>
                    <a:pt x="673100" y="2210054"/>
                  </a:cubicBezTo>
                  <a:cubicBezTo>
                    <a:pt x="554482" y="2239391"/>
                    <a:pt x="242824" y="2353564"/>
                    <a:pt x="35814" y="2353183"/>
                  </a:cubicBezTo>
                  <a:cubicBezTo>
                    <a:pt x="0" y="2269744"/>
                    <a:pt x="96266" y="2013204"/>
                    <a:pt x="63119" y="1600327"/>
                  </a:cubicBezTo>
                  <a:cubicBezTo>
                    <a:pt x="70231" y="1125728"/>
                    <a:pt x="69850" y="636397"/>
                    <a:pt x="68453" y="110236"/>
                  </a:cubicBezTo>
                  <a:cubicBezTo>
                    <a:pt x="96393" y="47117"/>
                    <a:pt x="37211" y="22352"/>
                    <a:pt x="132461" y="8636"/>
                  </a:cubicBezTo>
                  <a:cubicBezTo>
                    <a:pt x="1919351" y="35179"/>
                    <a:pt x="3673729" y="0"/>
                    <a:pt x="5477637" y="22098"/>
                  </a:cubicBezTo>
                  <a:cubicBezTo>
                    <a:pt x="5757291" y="7620"/>
                    <a:pt x="6073013" y="14859"/>
                    <a:pt x="6365621" y="18669"/>
                  </a:cubicBezTo>
                  <a:cubicBezTo>
                    <a:pt x="6355334" y="373507"/>
                    <a:pt x="6364351" y="772414"/>
                    <a:pt x="6364478" y="1151382"/>
                  </a:cubicBezTo>
                  <a:close/>
                </a:path>
              </a:pathLst>
            </a:custGeom>
            <a:blipFill>
              <a:blip r:embed="rId10"/>
              <a:stretch>
                <a:fillRect t="-112563" b="-112563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602092" y="-3270"/>
            <a:ext cx="5400930" cy="1585607"/>
            <a:chOff x="0" y="0"/>
            <a:chExt cx="7201240" cy="2114142"/>
          </a:xfrm>
        </p:grpSpPr>
        <p:sp>
          <p:nvSpPr>
            <p:cNvPr id="29" name="TextBox 29"/>
            <p:cNvSpPr txBox="1"/>
            <p:nvPr/>
          </p:nvSpPr>
          <p:spPr>
            <a:xfrm>
              <a:off x="0" y="1298183"/>
              <a:ext cx="7201240" cy="815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6"/>
                </a:lnSpc>
              </a:pPr>
              <a:r>
                <a:rPr lang="en-US" sz="3877" spc="193">
                  <a:solidFill>
                    <a:srgbClr val="573209"/>
                  </a:solidFill>
                  <a:latin typeface="Quattrocento Bold"/>
                </a:rPr>
                <a:t>Y HOBBIS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85725"/>
              <a:ext cx="7201240" cy="1015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99"/>
                </a:lnSpc>
              </a:pPr>
              <a:r>
                <a:rPr lang="en-US" sz="5427">
                  <a:solidFill>
                    <a:srgbClr val="573209"/>
                  </a:solidFill>
                  <a:latin typeface="Kudryashev Display Sans"/>
                </a:rPr>
                <a:t>Gustos,intereses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31340" y="2635502"/>
            <a:ext cx="2100090" cy="1050045"/>
            <a:chOff x="0" y="0"/>
            <a:chExt cx="812800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9056">
                <a:alpha val="96863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Inicio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683678" y="3828422"/>
            <a:ext cx="2603322" cy="1031705"/>
            <a:chOff x="0" y="0"/>
            <a:chExt cx="1068196" cy="42332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8196" cy="423329"/>
            </a:xfrm>
            <a:custGeom>
              <a:avLst/>
              <a:gdLst/>
              <a:ahLst/>
              <a:cxnLst/>
              <a:rect l="l" t="t" r="r" b="b"/>
              <a:pathLst>
                <a:path w="1068196" h="423329">
                  <a:moveTo>
                    <a:pt x="864996" y="0"/>
                  </a:moveTo>
                  <a:cubicBezTo>
                    <a:pt x="977220" y="0"/>
                    <a:pt x="1068196" y="94766"/>
                    <a:pt x="1068196" y="211665"/>
                  </a:cubicBezTo>
                  <a:cubicBezTo>
                    <a:pt x="1068196" y="328564"/>
                    <a:pt x="977220" y="423329"/>
                    <a:pt x="864996" y="423329"/>
                  </a:cubicBezTo>
                  <a:lnTo>
                    <a:pt x="203200" y="423329"/>
                  </a:lnTo>
                  <a:cubicBezTo>
                    <a:pt x="90976" y="423329"/>
                    <a:pt x="0" y="328564"/>
                    <a:pt x="0" y="211665"/>
                  </a:cubicBezTo>
                  <a:cubicBezTo>
                    <a:pt x="0" y="947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9056">
                <a:alpha val="98824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1068196" cy="490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8824"/>
                    </a:srgbClr>
                  </a:solidFill>
                  <a:latin typeface="TAN Pearl"/>
                </a:rPr>
                <a:t>presentacion.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651532" y="4966269"/>
            <a:ext cx="2633768" cy="1194279"/>
            <a:chOff x="0" y="0"/>
            <a:chExt cx="1307550" cy="59290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07550" cy="592907"/>
            </a:xfrm>
            <a:custGeom>
              <a:avLst/>
              <a:gdLst/>
              <a:ahLst/>
              <a:cxnLst/>
              <a:rect l="l" t="t" r="r" b="b"/>
              <a:pathLst>
                <a:path w="1307550" h="592907">
                  <a:moveTo>
                    <a:pt x="1104350" y="0"/>
                  </a:moveTo>
                  <a:cubicBezTo>
                    <a:pt x="1216574" y="0"/>
                    <a:pt x="1307550" y="132727"/>
                    <a:pt x="1307550" y="296454"/>
                  </a:cubicBezTo>
                  <a:cubicBezTo>
                    <a:pt x="1307550" y="460180"/>
                    <a:pt x="1216574" y="592907"/>
                    <a:pt x="1104350" y="592907"/>
                  </a:cubicBezTo>
                  <a:lnTo>
                    <a:pt x="203200" y="592907"/>
                  </a:lnTo>
                  <a:cubicBezTo>
                    <a:pt x="90976" y="592907"/>
                    <a:pt x="0" y="460180"/>
                    <a:pt x="0" y="296454"/>
                  </a:cubicBezTo>
                  <a:cubicBezTo>
                    <a:pt x="0" y="1327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9056">
                <a:alpha val="96863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1307550" cy="659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 a corto plazo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492303" y="6266690"/>
            <a:ext cx="2875618" cy="1194279"/>
            <a:chOff x="0" y="0"/>
            <a:chExt cx="2122258" cy="72677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22258" cy="726778"/>
            </a:xfrm>
            <a:custGeom>
              <a:avLst/>
              <a:gdLst/>
              <a:ahLst/>
              <a:cxnLst/>
              <a:rect l="l" t="t" r="r" b="b"/>
              <a:pathLst>
                <a:path w="2122258" h="726778">
                  <a:moveTo>
                    <a:pt x="1919058" y="0"/>
                  </a:moveTo>
                  <a:cubicBezTo>
                    <a:pt x="2031282" y="0"/>
                    <a:pt x="2122258" y="162695"/>
                    <a:pt x="2122258" y="363389"/>
                  </a:cubicBezTo>
                  <a:cubicBezTo>
                    <a:pt x="2122258" y="564083"/>
                    <a:pt x="2031282" y="726778"/>
                    <a:pt x="1919058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9056">
                <a:alpha val="96863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2122258" cy="78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estudios</a:t>
              </a:r>
              <a:r>
                <a:rPr lang="en-US" sz="2199" dirty="0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 y </a:t>
              </a:r>
              <a:r>
                <a:rPr lang="en-US" sz="21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conocimientos</a:t>
              </a:r>
              <a:endParaRPr lang="en-US" sz="2199" dirty="0">
                <a:solidFill>
                  <a:srgbClr val="000000">
                    <a:alpha val="96863"/>
                  </a:srgbClr>
                </a:solidFill>
                <a:latin typeface="TAN Pearl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593874" y="7540134"/>
            <a:ext cx="2753764" cy="1024867"/>
            <a:chOff x="-46023" y="48909"/>
            <a:chExt cx="1952813" cy="726778"/>
          </a:xfrm>
        </p:grpSpPr>
        <p:sp>
          <p:nvSpPr>
            <p:cNvPr id="44" name="Freeform 44"/>
            <p:cNvSpPr/>
            <p:nvPr/>
          </p:nvSpPr>
          <p:spPr>
            <a:xfrm>
              <a:off x="-46023" y="48909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9056">
                <a:alpha val="96863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92095"/>
              <a:ext cx="1833457" cy="634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portafolio</a:t>
              </a:r>
              <a:r>
                <a:rPr lang="en-US" sz="2299" dirty="0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 </a:t>
              </a:r>
              <a:r>
                <a:rPr lang="en-US" sz="22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proyectos</a:t>
              </a:r>
              <a:endParaRPr lang="en-US" sz="2299" dirty="0">
                <a:solidFill>
                  <a:srgbClr val="000000">
                    <a:alpha val="96863"/>
                  </a:srgbClr>
                </a:solidFill>
                <a:latin typeface="TAN Pearl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591534" y="8725078"/>
            <a:ext cx="2704487" cy="1256098"/>
            <a:chOff x="0" y="0"/>
            <a:chExt cx="1952813" cy="72677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52813" cy="726778"/>
            </a:xfrm>
            <a:custGeom>
              <a:avLst/>
              <a:gdLst/>
              <a:ahLst/>
              <a:cxnLst/>
              <a:rect l="l" t="t" r="r" b="b"/>
              <a:pathLst>
                <a:path w="1952813" h="726778">
                  <a:moveTo>
                    <a:pt x="1749613" y="0"/>
                  </a:moveTo>
                  <a:cubicBezTo>
                    <a:pt x="1861837" y="0"/>
                    <a:pt x="1952813" y="162695"/>
                    <a:pt x="1952813" y="363389"/>
                  </a:cubicBezTo>
                  <a:cubicBezTo>
                    <a:pt x="1952813" y="564083"/>
                    <a:pt x="1861837" y="726778"/>
                    <a:pt x="1749613" y="726778"/>
                  </a:cubicBezTo>
                  <a:lnTo>
                    <a:pt x="203200" y="726778"/>
                  </a:lnTo>
                  <a:cubicBezTo>
                    <a:pt x="90976" y="726778"/>
                    <a:pt x="0" y="564083"/>
                    <a:pt x="0" y="363389"/>
                  </a:cubicBezTo>
                  <a:cubicBezTo>
                    <a:pt x="0" y="1626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9056">
                <a:alpha val="96863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66675"/>
              <a:ext cx="1952813" cy="793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gustos,intereses</a:t>
              </a:r>
              <a:r>
                <a:rPr lang="en-US" sz="2299" dirty="0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 y </a:t>
              </a:r>
              <a:r>
                <a:rPr lang="en-US" sz="2299" dirty="0" err="1">
                  <a:solidFill>
                    <a:srgbClr val="000000">
                      <a:alpha val="96863"/>
                    </a:srgbClr>
                  </a:solidFill>
                  <a:latin typeface="TAN Pearl"/>
                </a:rPr>
                <a:t>hobbis</a:t>
              </a:r>
              <a:endParaRPr lang="en-US" sz="2299" dirty="0">
                <a:solidFill>
                  <a:srgbClr val="000000">
                    <a:alpha val="96863"/>
                  </a:srgbClr>
                </a:solidFill>
                <a:latin typeface="TAN Pear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485</Words>
  <Application>Microsoft Office PowerPoint</Application>
  <PresentationFormat>Personalizado</PresentationFormat>
  <Paragraphs>142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4" baseType="lpstr">
      <vt:lpstr>Quattrocento Bold</vt:lpstr>
      <vt:lpstr>Josefin Sans</vt:lpstr>
      <vt:lpstr>TAN Pearl</vt:lpstr>
      <vt:lpstr>Anantason</vt:lpstr>
      <vt:lpstr>ITC Benguiat</vt:lpstr>
      <vt:lpstr>Lucida Console</vt:lpstr>
      <vt:lpstr>Monterchi</vt:lpstr>
      <vt:lpstr>Kudryashev Display Sans</vt:lpstr>
      <vt:lpstr>Arial</vt:lpstr>
      <vt:lpstr>Calibri</vt:lpstr>
      <vt:lpstr>Lazord Sans Serif</vt:lpstr>
      <vt:lpstr>Libre Baskerville Italics</vt:lpstr>
      <vt:lpstr>Karnchang</vt:lpstr>
      <vt:lpstr>Georgia Pro Condensed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de instagram universo moderno organico amarillo</dc:title>
  <cp:lastModifiedBy>Karla</cp:lastModifiedBy>
  <cp:revision>6</cp:revision>
  <dcterms:created xsi:type="dcterms:W3CDTF">2006-08-16T00:00:00Z</dcterms:created>
  <dcterms:modified xsi:type="dcterms:W3CDTF">2024-03-11T22:38:25Z</dcterms:modified>
  <dc:identifier>DAF-eFys-nw</dc:identifier>
</cp:coreProperties>
</file>